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4" r:id="rId5"/>
    <p:sldId id="259" r:id="rId6"/>
    <p:sldId id="262" r:id="rId7"/>
    <p:sldId id="260" r:id="rId8"/>
    <p:sldId id="261" r:id="rId9"/>
    <p:sldId id="263"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modifyVerifier cryptProviderType="rsaAES" cryptAlgorithmClass="hash" cryptAlgorithmType="typeAny" cryptAlgorithmSid="14" spinCount="100000" saltData="ijsw5ajCkPjn3JABVn/8xg==" hashData="sVVkgs83UcXewGZsbhLEsQA8sE2lWW97IMvqF2hL5EkXApiafHHtpwNh9qF35qVp6YAadXaBr9mJuxVRvJwzVg=="/>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28" d="100"/>
          <a:sy n="128" d="100"/>
        </p:scale>
        <p:origin x="456" y="176"/>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6/11/relationships/changesInfo" Target="changesInfos/changesInfo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illian Hudson" userId="e1f51c7f88f9b266" providerId="LiveId" clId="{5BAF725E-9406-4548-9138-79DD9AF0B7F4}"/>
    <pc:docChg chg="custSel modSld">
      <pc:chgData name="Gillian Hudson" userId="e1f51c7f88f9b266" providerId="LiveId" clId="{5BAF725E-9406-4548-9138-79DD9AF0B7F4}" dt="2021-06-10T13:40:58.559" v="32" actId="20577"/>
      <pc:docMkLst>
        <pc:docMk/>
      </pc:docMkLst>
      <pc:sldChg chg="modSp mod">
        <pc:chgData name="Gillian Hudson" userId="e1f51c7f88f9b266" providerId="LiveId" clId="{5BAF725E-9406-4548-9138-79DD9AF0B7F4}" dt="2021-06-10T13:37:01.226" v="0" actId="207"/>
        <pc:sldMkLst>
          <pc:docMk/>
          <pc:sldMk cId="3966988722" sldId="258"/>
        </pc:sldMkLst>
        <pc:spChg chg="mod">
          <ac:chgData name="Gillian Hudson" userId="e1f51c7f88f9b266" providerId="LiveId" clId="{5BAF725E-9406-4548-9138-79DD9AF0B7F4}" dt="2021-06-10T13:37:01.226" v="0" actId="207"/>
          <ac:spMkLst>
            <pc:docMk/>
            <pc:sldMk cId="3966988722" sldId="258"/>
            <ac:spMk id="8" creationId="{2AE9370D-DA01-422C-BBF0-C4B5D7E76A24}"/>
          </ac:spMkLst>
        </pc:spChg>
      </pc:sldChg>
      <pc:sldChg chg="modSp mod">
        <pc:chgData name="Gillian Hudson" userId="e1f51c7f88f9b266" providerId="LiveId" clId="{5BAF725E-9406-4548-9138-79DD9AF0B7F4}" dt="2021-06-10T13:40:58.559" v="32" actId="20577"/>
        <pc:sldMkLst>
          <pc:docMk/>
          <pc:sldMk cId="101435207" sldId="259"/>
        </pc:sldMkLst>
        <pc:spChg chg="mod">
          <ac:chgData name="Gillian Hudson" userId="e1f51c7f88f9b266" providerId="LiveId" clId="{5BAF725E-9406-4548-9138-79DD9AF0B7F4}" dt="2021-06-10T13:40:58.559" v="32" actId="20577"/>
          <ac:spMkLst>
            <pc:docMk/>
            <pc:sldMk cId="101435207" sldId="259"/>
            <ac:spMk id="12" creationId="{8CBF3F30-0CD0-4449-A04F-3552A39FC05F}"/>
          </ac:spMkLst>
        </pc:spChg>
      </pc:sldChg>
      <pc:sldChg chg="addSp delSp modSp mod">
        <pc:chgData name="Gillian Hudson" userId="e1f51c7f88f9b266" providerId="LiveId" clId="{5BAF725E-9406-4548-9138-79DD9AF0B7F4}" dt="2021-06-10T13:40:01.194" v="11" actId="478"/>
        <pc:sldMkLst>
          <pc:docMk/>
          <pc:sldMk cId="296156949" sldId="263"/>
        </pc:sldMkLst>
        <pc:spChg chg="mod">
          <ac:chgData name="Gillian Hudson" userId="e1f51c7f88f9b266" providerId="LiveId" clId="{5BAF725E-9406-4548-9138-79DD9AF0B7F4}" dt="2021-06-10T13:38:31.250" v="4" actId="255"/>
          <ac:spMkLst>
            <pc:docMk/>
            <pc:sldMk cId="296156949" sldId="263"/>
            <ac:spMk id="9" creationId="{AFE18B3D-3DCD-48CE-9F0D-07B1178C68FE}"/>
          </ac:spMkLst>
        </pc:spChg>
        <pc:spChg chg="mod">
          <ac:chgData name="Gillian Hudson" userId="e1f51c7f88f9b266" providerId="LiveId" clId="{5BAF725E-9406-4548-9138-79DD9AF0B7F4}" dt="2021-06-10T13:38:38.135" v="6" actId="255"/>
          <ac:spMkLst>
            <pc:docMk/>
            <pc:sldMk cId="296156949" sldId="263"/>
            <ac:spMk id="11" creationId="{4B5E5295-9B32-4B13-8142-C44BE9D94ED9}"/>
          </ac:spMkLst>
        </pc:spChg>
        <pc:spChg chg="mod">
          <ac:chgData name="Gillian Hudson" userId="e1f51c7f88f9b266" providerId="LiveId" clId="{5BAF725E-9406-4548-9138-79DD9AF0B7F4}" dt="2021-06-10T13:38:21.764" v="2" actId="255"/>
          <ac:spMkLst>
            <pc:docMk/>
            <pc:sldMk cId="296156949" sldId="263"/>
            <ac:spMk id="13" creationId="{16254FBE-2F5F-4084-82EC-42A56EA5549A}"/>
          </ac:spMkLst>
        </pc:spChg>
        <pc:spChg chg="mod">
          <ac:chgData name="Gillian Hudson" userId="e1f51c7f88f9b266" providerId="LiveId" clId="{5BAF725E-9406-4548-9138-79DD9AF0B7F4}" dt="2021-06-10T13:39:48.356" v="9" actId="255"/>
          <ac:spMkLst>
            <pc:docMk/>
            <pc:sldMk cId="296156949" sldId="263"/>
            <ac:spMk id="16" creationId="{72FD6EE4-EC96-4DDA-B7C7-59D912A1E71E}"/>
          </ac:spMkLst>
        </pc:spChg>
        <pc:cxnChg chg="add del mod">
          <ac:chgData name="Gillian Hudson" userId="e1f51c7f88f9b266" providerId="LiveId" clId="{5BAF725E-9406-4548-9138-79DD9AF0B7F4}" dt="2021-06-10T13:40:01.194" v="11" actId="478"/>
          <ac:cxnSpMkLst>
            <pc:docMk/>
            <pc:sldMk cId="296156949" sldId="263"/>
            <ac:cxnSpMk id="18" creationId="{AFDBE551-5A95-42B2-8D88-53399EB53F3A}"/>
          </ac:cxnSpMkLst>
        </pc:cxn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DDD45E-28FF-471C-952D-E90CF1372D2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C32BFDE1-9C75-4CFD-8229-C8FC4D49DF4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3E4120F2-42F6-4A0E-9624-8FFDB755F5E7}"/>
              </a:ext>
            </a:extLst>
          </p:cNvPr>
          <p:cNvSpPr>
            <a:spLocks noGrp="1"/>
          </p:cNvSpPr>
          <p:nvPr>
            <p:ph type="dt" sz="half" idx="10"/>
          </p:nvPr>
        </p:nvSpPr>
        <p:spPr/>
        <p:txBody>
          <a:bodyPr/>
          <a:lstStyle/>
          <a:p>
            <a:fld id="{4C3FA4DE-B351-4E12-AC2D-BD9571801635}" type="datetimeFigureOut">
              <a:rPr lang="en-GB" smtClean="0"/>
              <a:t>14/06/2021</a:t>
            </a:fld>
            <a:endParaRPr lang="en-GB"/>
          </a:p>
        </p:txBody>
      </p:sp>
      <p:sp>
        <p:nvSpPr>
          <p:cNvPr id="5" name="Footer Placeholder 4">
            <a:extLst>
              <a:ext uri="{FF2B5EF4-FFF2-40B4-BE49-F238E27FC236}">
                <a16:creationId xmlns:a16="http://schemas.microsoft.com/office/drawing/2014/main" id="{CD468B3D-0567-4403-8D63-83260007505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87F9D99-B10A-4F1E-8C50-BE6A936E1B64}"/>
              </a:ext>
            </a:extLst>
          </p:cNvPr>
          <p:cNvSpPr>
            <a:spLocks noGrp="1"/>
          </p:cNvSpPr>
          <p:nvPr>
            <p:ph type="sldNum" sz="quarter" idx="12"/>
          </p:nvPr>
        </p:nvSpPr>
        <p:spPr/>
        <p:txBody>
          <a:bodyPr/>
          <a:lstStyle/>
          <a:p>
            <a:fld id="{6E0307CB-CE78-46B7-A8B2-A9F78781FD11}" type="slidenum">
              <a:rPr lang="en-GB" smtClean="0"/>
              <a:t>‹#›</a:t>
            </a:fld>
            <a:endParaRPr lang="en-GB"/>
          </a:p>
        </p:txBody>
      </p:sp>
    </p:spTree>
    <p:extLst>
      <p:ext uri="{BB962C8B-B14F-4D97-AF65-F5344CB8AC3E}">
        <p14:creationId xmlns:p14="http://schemas.microsoft.com/office/powerpoint/2010/main" val="1815423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75C09A-AFD2-48DB-9E9E-1FF3FC186F5B}"/>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195ED0CF-5BB8-4EAE-9756-D5C6A3BF775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A270C91-FF38-41B1-B2A2-C5E53760C422}"/>
              </a:ext>
            </a:extLst>
          </p:cNvPr>
          <p:cNvSpPr>
            <a:spLocks noGrp="1"/>
          </p:cNvSpPr>
          <p:nvPr>
            <p:ph type="dt" sz="half" idx="10"/>
          </p:nvPr>
        </p:nvSpPr>
        <p:spPr/>
        <p:txBody>
          <a:bodyPr/>
          <a:lstStyle/>
          <a:p>
            <a:fld id="{4C3FA4DE-B351-4E12-AC2D-BD9571801635}" type="datetimeFigureOut">
              <a:rPr lang="en-GB" smtClean="0"/>
              <a:t>14/06/2021</a:t>
            </a:fld>
            <a:endParaRPr lang="en-GB"/>
          </a:p>
        </p:txBody>
      </p:sp>
      <p:sp>
        <p:nvSpPr>
          <p:cNvPr id="5" name="Footer Placeholder 4">
            <a:extLst>
              <a:ext uri="{FF2B5EF4-FFF2-40B4-BE49-F238E27FC236}">
                <a16:creationId xmlns:a16="http://schemas.microsoft.com/office/drawing/2014/main" id="{978D4D32-C6B6-4B96-AA73-32CFCE64B4C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76A74D9-845E-4A98-995F-7C780447BF60}"/>
              </a:ext>
            </a:extLst>
          </p:cNvPr>
          <p:cNvSpPr>
            <a:spLocks noGrp="1"/>
          </p:cNvSpPr>
          <p:nvPr>
            <p:ph type="sldNum" sz="quarter" idx="12"/>
          </p:nvPr>
        </p:nvSpPr>
        <p:spPr/>
        <p:txBody>
          <a:bodyPr/>
          <a:lstStyle/>
          <a:p>
            <a:fld id="{6E0307CB-CE78-46B7-A8B2-A9F78781FD11}" type="slidenum">
              <a:rPr lang="en-GB" smtClean="0"/>
              <a:t>‹#›</a:t>
            </a:fld>
            <a:endParaRPr lang="en-GB"/>
          </a:p>
        </p:txBody>
      </p:sp>
    </p:spTree>
    <p:extLst>
      <p:ext uri="{BB962C8B-B14F-4D97-AF65-F5344CB8AC3E}">
        <p14:creationId xmlns:p14="http://schemas.microsoft.com/office/powerpoint/2010/main" val="30736585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334E631-B4CF-4904-8BEB-286D5999FBDE}"/>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16C0B99B-2041-4A02-8FBF-119015CD354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879D970-9312-4FF9-9C22-66B27E2BF550}"/>
              </a:ext>
            </a:extLst>
          </p:cNvPr>
          <p:cNvSpPr>
            <a:spLocks noGrp="1"/>
          </p:cNvSpPr>
          <p:nvPr>
            <p:ph type="dt" sz="half" idx="10"/>
          </p:nvPr>
        </p:nvSpPr>
        <p:spPr/>
        <p:txBody>
          <a:bodyPr/>
          <a:lstStyle/>
          <a:p>
            <a:fld id="{4C3FA4DE-B351-4E12-AC2D-BD9571801635}" type="datetimeFigureOut">
              <a:rPr lang="en-GB" smtClean="0"/>
              <a:t>14/06/2021</a:t>
            </a:fld>
            <a:endParaRPr lang="en-GB"/>
          </a:p>
        </p:txBody>
      </p:sp>
      <p:sp>
        <p:nvSpPr>
          <p:cNvPr id="5" name="Footer Placeholder 4">
            <a:extLst>
              <a:ext uri="{FF2B5EF4-FFF2-40B4-BE49-F238E27FC236}">
                <a16:creationId xmlns:a16="http://schemas.microsoft.com/office/drawing/2014/main" id="{87D98C55-DC30-4437-91C0-F90A5BA8B6B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82CC6C7-E769-42CC-B750-5D8CDA07FC6A}"/>
              </a:ext>
            </a:extLst>
          </p:cNvPr>
          <p:cNvSpPr>
            <a:spLocks noGrp="1"/>
          </p:cNvSpPr>
          <p:nvPr>
            <p:ph type="sldNum" sz="quarter" idx="12"/>
          </p:nvPr>
        </p:nvSpPr>
        <p:spPr/>
        <p:txBody>
          <a:bodyPr/>
          <a:lstStyle/>
          <a:p>
            <a:fld id="{6E0307CB-CE78-46B7-A8B2-A9F78781FD11}" type="slidenum">
              <a:rPr lang="en-GB" smtClean="0"/>
              <a:t>‹#›</a:t>
            </a:fld>
            <a:endParaRPr lang="en-GB"/>
          </a:p>
        </p:txBody>
      </p:sp>
    </p:spTree>
    <p:extLst>
      <p:ext uri="{BB962C8B-B14F-4D97-AF65-F5344CB8AC3E}">
        <p14:creationId xmlns:p14="http://schemas.microsoft.com/office/powerpoint/2010/main" val="36857223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39A974-0936-4041-8A1E-7BC630919F88}"/>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4D1D7253-8AE4-451D-9152-DAD37DB76A5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39FBB28-4CE1-430F-876A-0DEA0F875E9A}"/>
              </a:ext>
            </a:extLst>
          </p:cNvPr>
          <p:cNvSpPr>
            <a:spLocks noGrp="1"/>
          </p:cNvSpPr>
          <p:nvPr>
            <p:ph type="dt" sz="half" idx="10"/>
          </p:nvPr>
        </p:nvSpPr>
        <p:spPr/>
        <p:txBody>
          <a:bodyPr/>
          <a:lstStyle/>
          <a:p>
            <a:fld id="{4C3FA4DE-B351-4E12-AC2D-BD9571801635}" type="datetimeFigureOut">
              <a:rPr lang="en-GB" smtClean="0"/>
              <a:t>14/06/2021</a:t>
            </a:fld>
            <a:endParaRPr lang="en-GB"/>
          </a:p>
        </p:txBody>
      </p:sp>
      <p:sp>
        <p:nvSpPr>
          <p:cNvPr id="5" name="Footer Placeholder 4">
            <a:extLst>
              <a:ext uri="{FF2B5EF4-FFF2-40B4-BE49-F238E27FC236}">
                <a16:creationId xmlns:a16="http://schemas.microsoft.com/office/drawing/2014/main" id="{B81073A7-2BA1-4AB1-8F86-C03A5E8817E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B0EEF42-FFFE-48C0-B8CE-30FA401ABA7A}"/>
              </a:ext>
            </a:extLst>
          </p:cNvPr>
          <p:cNvSpPr>
            <a:spLocks noGrp="1"/>
          </p:cNvSpPr>
          <p:nvPr>
            <p:ph type="sldNum" sz="quarter" idx="12"/>
          </p:nvPr>
        </p:nvSpPr>
        <p:spPr/>
        <p:txBody>
          <a:bodyPr/>
          <a:lstStyle/>
          <a:p>
            <a:fld id="{6E0307CB-CE78-46B7-A8B2-A9F78781FD11}" type="slidenum">
              <a:rPr lang="en-GB" smtClean="0"/>
              <a:t>‹#›</a:t>
            </a:fld>
            <a:endParaRPr lang="en-GB"/>
          </a:p>
        </p:txBody>
      </p:sp>
    </p:spTree>
    <p:extLst>
      <p:ext uri="{BB962C8B-B14F-4D97-AF65-F5344CB8AC3E}">
        <p14:creationId xmlns:p14="http://schemas.microsoft.com/office/powerpoint/2010/main" val="41437731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CEBE72-F6F4-4484-BAF1-8B946A284B9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0A1B94D8-361A-49C9-A5CA-F6ABA07DFCC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5270AC8-65D8-4AB8-AD38-02F474E1B4C2}"/>
              </a:ext>
            </a:extLst>
          </p:cNvPr>
          <p:cNvSpPr>
            <a:spLocks noGrp="1"/>
          </p:cNvSpPr>
          <p:nvPr>
            <p:ph type="dt" sz="half" idx="10"/>
          </p:nvPr>
        </p:nvSpPr>
        <p:spPr/>
        <p:txBody>
          <a:bodyPr/>
          <a:lstStyle/>
          <a:p>
            <a:fld id="{4C3FA4DE-B351-4E12-AC2D-BD9571801635}" type="datetimeFigureOut">
              <a:rPr lang="en-GB" smtClean="0"/>
              <a:t>14/06/2021</a:t>
            </a:fld>
            <a:endParaRPr lang="en-GB"/>
          </a:p>
        </p:txBody>
      </p:sp>
      <p:sp>
        <p:nvSpPr>
          <p:cNvPr id="5" name="Footer Placeholder 4">
            <a:extLst>
              <a:ext uri="{FF2B5EF4-FFF2-40B4-BE49-F238E27FC236}">
                <a16:creationId xmlns:a16="http://schemas.microsoft.com/office/drawing/2014/main" id="{A381EB9D-3B23-40DF-BAB5-71C286ADACC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17AF957-4F77-4292-9782-D8F7B8C406A9}"/>
              </a:ext>
            </a:extLst>
          </p:cNvPr>
          <p:cNvSpPr>
            <a:spLocks noGrp="1"/>
          </p:cNvSpPr>
          <p:nvPr>
            <p:ph type="sldNum" sz="quarter" idx="12"/>
          </p:nvPr>
        </p:nvSpPr>
        <p:spPr/>
        <p:txBody>
          <a:bodyPr/>
          <a:lstStyle/>
          <a:p>
            <a:fld id="{6E0307CB-CE78-46B7-A8B2-A9F78781FD11}" type="slidenum">
              <a:rPr lang="en-GB" smtClean="0"/>
              <a:t>‹#›</a:t>
            </a:fld>
            <a:endParaRPr lang="en-GB"/>
          </a:p>
        </p:txBody>
      </p:sp>
    </p:spTree>
    <p:extLst>
      <p:ext uri="{BB962C8B-B14F-4D97-AF65-F5344CB8AC3E}">
        <p14:creationId xmlns:p14="http://schemas.microsoft.com/office/powerpoint/2010/main" val="8419596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78AC8C-DC3A-4137-8A87-10BD7394356A}"/>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53B2CE3-ECE8-4999-B2AD-80416695C01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F70EB7EC-F53B-42A1-BD79-704F7124751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6D635BB2-70B0-4B7D-963E-6FB658BC0F42}"/>
              </a:ext>
            </a:extLst>
          </p:cNvPr>
          <p:cNvSpPr>
            <a:spLocks noGrp="1"/>
          </p:cNvSpPr>
          <p:nvPr>
            <p:ph type="dt" sz="half" idx="10"/>
          </p:nvPr>
        </p:nvSpPr>
        <p:spPr/>
        <p:txBody>
          <a:bodyPr/>
          <a:lstStyle/>
          <a:p>
            <a:fld id="{4C3FA4DE-B351-4E12-AC2D-BD9571801635}" type="datetimeFigureOut">
              <a:rPr lang="en-GB" smtClean="0"/>
              <a:t>14/06/2021</a:t>
            </a:fld>
            <a:endParaRPr lang="en-GB"/>
          </a:p>
        </p:txBody>
      </p:sp>
      <p:sp>
        <p:nvSpPr>
          <p:cNvPr id="6" name="Footer Placeholder 5">
            <a:extLst>
              <a:ext uri="{FF2B5EF4-FFF2-40B4-BE49-F238E27FC236}">
                <a16:creationId xmlns:a16="http://schemas.microsoft.com/office/drawing/2014/main" id="{245D0C18-16F6-43C3-ACB7-8EF2A07AFB1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5DDC3D1-512C-4E1D-9368-DD67D5BC1FF1}"/>
              </a:ext>
            </a:extLst>
          </p:cNvPr>
          <p:cNvSpPr>
            <a:spLocks noGrp="1"/>
          </p:cNvSpPr>
          <p:nvPr>
            <p:ph type="sldNum" sz="quarter" idx="12"/>
          </p:nvPr>
        </p:nvSpPr>
        <p:spPr/>
        <p:txBody>
          <a:bodyPr/>
          <a:lstStyle/>
          <a:p>
            <a:fld id="{6E0307CB-CE78-46B7-A8B2-A9F78781FD11}" type="slidenum">
              <a:rPr lang="en-GB" smtClean="0"/>
              <a:t>‹#›</a:t>
            </a:fld>
            <a:endParaRPr lang="en-GB"/>
          </a:p>
        </p:txBody>
      </p:sp>
    </p:spTree>
    <p:extLst>
      <p:ext uri="{BB962C8B-B14F-4D97-AF65-F5344CB8AC3E}">
        <p14:creationId xmlns:p14="http://schemas.microsoft.com/office/powerpoint/2010/main" val="27822676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5BA407-6007-49AB-A56B-9A92636AA14E}"/>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31F9823F-E649-4B4E-BEA9-C0C6353A215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DEFA0AA-04C3-43DF-A9F5-81DE9E01211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E26D0A34-E54D-4EF6-9AC5-6B61433DC19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1DE471A-0DF3-419A-A0DB-C73A88C7AE9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731031DA-7848-419F-82DD-7DE61C2DCF7D}"/>
              </a:ext>
            </a:extLst>
          </p:cNvPr>
          <p:cNvSpPr>
            <a:spLocks noGrp="1"/>
          </p:cNvSpPr>
          <p:nvPr>
            <p:ph type="dt" sz="half" idx="10"/>
          </p:nvPr>
        </p:nvSpPr>
        <p:spPr/>
        <p:txBody>
          <a:bodyPr/>
          <a:lstStyle/>
          <a:p>
            <a:fld id="{4C3FA4DE-B351-4E12-AC2D-BD9571801635}" type="datetimeFigureOut">
              <a:rPr lang="en-GB" smtClean="0"/>
              <a:t>14/06/2021</a:t>
            </a:fld>
            <a:endParaRPr lang="en-GB"/>
          </a:p>
        </p:txBody>
      </p:sp>
      <p:sp>
        <p:nvSpPr>
          <p:cNvPr id="8" name="Footer Placeholder 7">
            <a:extLst>
              <a:ext uri="{FF2B5EF4-FFF2-40B4-BE49-F238E27FC236}">
                <a16:creationId xmlns:a16="http://schemas.microsoft.com/office/drawing/2014/main" id="{11064D20-3D35-4955-83A7-0087E63AC7E0}"/>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A0F18E9E-9A46-4107-B0CA-E69627C83869}"/>
              </a:ext>
            </a:extLst>
          </p:cNvPr>
          <p:cNvSpPr>
            <a:spLocks noGrp="1"/>
          </p:cNvSpPr>
          <p:nvPr>
            <p:ph type="sldNum" sz="quarter" idx="12"/>
          </p:nvPr>
        </p:nvSpPr>
        <p:spPr/>
        <p:txBody>
          <a:bodyPr/>
          <a:lstStyle/>
          <a:p>
            <a:fld id="{6E0307CB-CE78-46B7-A8B2-A9F78781FD11}" type="slidenum">
              <a:rPr lang="en-GB" smtClean="0"/>
              <a:t>‹#›</a:t>
            </a:fld>
            <a:endParaRPr lang="en-GB"/>
          </a:p>
        </p:txBody>
      </p:sp>
    </p:spTree>
    <p:extLst>
      <p:ext uri="{BB962C8B-B14F-4D97-AF65-F5344CB8AC3E}">
        <p14:creationId xmlns:p14="http://schemas.microsoft.com/office/powerpoint/2010/main" val="31511046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EB76D0-494A-4BE6-B4F5-50A7FF1B9A4F}"/>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A6D2F96B-348C-47C5-AB90-EA2F37BFAF8B}"/>
              </a:ext>
            </a:extLst>
          </p:cNvPr>
          <p:cNvSpPr>
            <a:spLocks noGrp="1"/>
          </p:cNvSpPr>
          <p:nvPr>
            <p:ph type="dt" sz="half" idx="10"/>
          </p:nvPr>
        </p:nvSpPr>
        <p:spPr/>
        <p:txBody>
          <a:bodyPr/>
          <a:lstStyle/>
          <a:p>
            <a:fld id="{4C3FA4DE-B351-4E12-AC2D-BD9571801635}" type="datetimeFigureOut">
              <a:rPr lang="en-GB" smtClean="0"/>
              <a:t>14/06/2021</a:t>
            </a:fld>
            <a:endParaRPr lang="en-GB"/>
          </a:p>
        </p:txBody>
      </p:sp>
      <p:sp>
        <p:nvSpPr>
          <p:cNvPr id="4" name="Footer Placeholder 3">
            <a:extLst>
              <a:ext uri="{FF2B5EF4-FFF2-40B4-BE49-F238E27FC236}">
                <a16:creationId xmlns:a16="http://schemas.microsoft.com/office/drawing/2014/main" id="{6529C5CF-F1D1-4D89-B13A-C1F9BD613CA5}"/>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82BECE4E-9473-4D2D-BE15-AE568CF11793}"/>
              </a:ext>
            </a:extLst>
          </p:cNvPr>
          <p:cNvSpPr>
            <a:spLocks noGrp="1"/>
          </p:cNvSpPr>
          <p:nvPr>
            <p:ph type="sldNum" sz="quarter" idx="12"/>
          </p:nvPr>
        </p:nvSpPr>
        <p:spPr/>
        <p:txBody>
          <a:bodyPr/>
          <a:lstStyle/>
          <a:p>
            <a:fld id="{6E0307CB-CE78-46B7-A8B2-A9F78781FD11}" type="slidenum">
              <a:rPr lang="en-GB" smtClean="0"/>
              <a:t>‹#›</a:t>
            </a:fld>
            <a:endParaRPr lang="en-GB"/>
          </a:p>
        </p:txBody>
      </p:sp>
    </p:spTree>
    <p:extLst>
      <p:ext uri="{BB962C8B-B14F-4D97-AF65-F5344CB8AC3E}">
        <p14:creationId xmlns:p14="http://schemas.microsoft.com/office/powerpoint/2010/main" val="37254032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C8489F5-A61C-43D7-85D1-995FC7659EF9}"/>
              </a:ext>
            </a:extLst>
          </p:cNvPr>
          <p:cNvSpPr>
            <a:spLocks noGrp="1"/>
          </p:cNvSpPr>
          <p:nvPr>
            <p:ph type="dt" sz="half" idx="10"/>
          </p:nvPr>
        </p:nvSpPr>
        <p:spPr/>
        <p:txBody>
          <a:bodyPr/>
          <a:lstStyle/>
          <a:p>
            <a:fld id="{4C3FA4DE-B351-4E12-AC2D-BD9571801635}" type="datetimeFigureOut">
              <a:rPr lang="en-GB" smtClean="0"/>
              <a:t>14/06/2021</a:t>
            </a:fld>
            <a:endParaRPr lang="en-GB"/>
          </a:p>
        </p:txBody>
      </p:sp>
      <p:sp>
        <p:nvSpPr>
          <p:cNvPr id="3" name="Footer Placeholder 2">
            <a:extLst>
              <a:ext uri="{FF2B5EF4-FFF2-40B4-BE49-F238E27FC236}">
                <a16:creationId xmlns:a16="http://schemas.microsoft.com/office/drawing/2014/main" id="{39814F1C-622A-44E5-B0AA-6238FDC4286D}"/>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C26C8C72-4D08-4187-A746-44EB4E103251}"/>
              </a:ext>
            </a:extLst>
          </p:cNvPr>
          <p:cNvSpPr>
            <a:spLocks noGrp="1"/>
          </p:cNvSpPr>
          <p:nvPr>
            <p:ph type="sldNum" sz="quarter" idx="12"/>
          </p:nvPr>
        </p:nvSpPr>
        <p:spPr/>
        <p:txBody>
          <a:bodyPr/>
          <a:lstStyle/>
          <a:p>
            <a:fld id="{6E0307CB-CE78-46B7-A8B2-A9F78781FD11}" type="slidenum">
              <a:rPr lang="en-GB" smtClean="0"/>
              <a:t>‹#›</a:t>
            </a:fld>
            <a:endParaRPr lang="en-GB"/>
          </a:p>
        </p:txBody>
      </p:sp>
    </p:spTree>
    <p:extLst>
      <p:ext uri="{BB962C8B-B14F-4D97-AF65-F5344CB8AC3E}">
        <p14:creationId xmlns:p14="http://schemas.microsoft.com/office/powerpoint/2010/main" val="8397875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AA6760-9BC3-4478-867C-618F6F2B733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824F3694-0B4B-4697-AF66-82CE2E3F912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BF760197-5F6B-4BD3-BC77-72873FA086C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7A15805-1168-4292-812F-8E8AB6E8C10C}"/>
              </a:ext>
            </a:extLst>
          </p:cNvPr>
          <p:cNvSpPr>
            <a:spLocks noGrp="1"/>
          </p:cNvSpPr>
          <p:nvPr>
            <p:ph type="dt" sz="half" idx="10"/>
          </p:nvPr>
        </p:nvSpPr>
        <p:spPr/>
        <p:txBody>
          <a:bodyPr/>
          <a:lstStyle/>
          <a:p>
            <a:fld id="{4C3FA4DE-B351-4E12-AC2D-BD9571801635}" type="datetimeFigureOut">
              <a:rPr lang="en-GB" smtClean="0"/>
              <a:t>14/06/2021</a:t>
            </a:fld>
            <a:endParaRPr lang="en-GB"/>
          </a:p>
        </p:txBody>
      </p:sp>
      <p:sp>
        <p:nvSpPr>
          <p:cNvPr id="6" name="Footer Placeholder 5">
            <a:extLst>
              <a:ext uri="{FF2B5EF4-FFF2-40B4-BE49-F238E27FC236}">
                <a16:creationId xmlns:a16="http://schemas.microsoft.com/office/drawing/2014/main" id="{F26584B8-2E9D-4F99-B505-D20812AC7F1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4AB4E0F-4508-4EAA-BE90-BC9F62BE2239}"/>
              </a:ext>
            </a:extLst>
          </p:cNvPr>
          <p:cNvSpPr>
            <a:spLocks noGrp="1"/>
          </p:cNvSpPr>
          <p:nvPr>
            <p:ph type="sldNum" sz="quarter" idx="12"/>
          </p:nvPr>
        </p:nvSpPr>
        <p:spPr/>
        <p:txBody>
          <a:bodyPr/>
          <a:lstStyle/>
          <a:p>
            <a:fld id="{6E0307CB-CE78-46B7-A8B2-A9F78781FD11}" type="slidenum">
              <a:rPr lang="en-GB" smtClean="0"/>
              <a:t>‹#›</a:t>
            </a:fld>
            <a:endParaRPr lang="en-GB"/>
          </a:p>
        </p:txBody>
      </p:sp>
    </p:spTree>
    <p:extLst>
      <p:ext uri="{BB962C8B-B14F-4D97-AF65-F5344CB8AC3E}">
        <p14:creationId xmlns:p14="http://schemas.microsoft.com/office/powerpoint/2010/main" val="31015870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F012B3-5A64-455A-BFB8-3502C507F4E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7B33ABFD-BB9E-4DA4-9055-8B392307492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2ED3478B-AC73-48DF-BFE3-3DE1BD1E774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7D21E3D-0F59-4654-B9EA-E672A137C587}"/>
              </a:ext>
            </a:extLst>
          </p:cNvPr>
          <p:cNvSpPr>
            <a:spLocks noGrp="1"/>
          </p:cNvSpPr>
          <p:nvPr>
            <p:ph type="dt" sz="half" idx="10"/>
          </p:nvPr>
        </p:nvSpPr>
        <p:spPr/>
        <p:txBody>
          <a:bodyPr/>
          <a:lstStyle/>
          <a:p>
            <a:fld id="{4C3FA4DE-B351-4E12-AC2D-BD9571801635}" type="datetimeFigureOut">
              <a:rPr lang="en-GB" smtClean="0"/>
              <a:t>14/06/2021</a:t>
            </a:fld>
            <a:endParaRPr lang="en-GB"/>
          </a:p>
        </p:txBody>
      </p:sp>
      <p:sp>
        <p:nvSpPr>
          <p:cNvPr id="6" name="Footer Placeholder 5">
            <a:extLst>
              <a:ext uri="{FF2B5EF4-FFF2-40B4-BE49-F238E27FC236}">
                <a16:creationId xmlns:a16="http://schemas.microsoft.com/office/drawing/2014/main" id="{C7A310E1-8409-47C5-AD0C-1A15E0A57231}"/>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63ABF2B-F16D-488D-9759-F7CA931A8A45}"/>
              </a:ext>
            </a:extLst>
          </p:cNvPr>
          <p:cNvSpPr>
            <a:spLocks noGrp="1"/>
          </p:cNvSpPr>
          <p:nvPr>
            <p:ph type="sldNum" sz="quarter" idx="12"/>
          </p:nvPr>
        </p:nvSpPr>
        <p:spPr/>
        <p:txBody>
          <a:bodyPr/>
          <a:lstStyle/>
          <a:p>
            <a:fld id="{6E0307CB-CE78-46B7-A8B2-A9F78781FD11}" type="slidenum">
              <a:rPr lang="en-GB" smtClean="0"/>
              <a:t>‹#›</a:t>
            </a:fld>
            <a:endParaRPr lang="en-GB"/>
          </a:p>
        </p:txBody>
      </p:sp>
    </p:spTree>
    <p:extLst>
      <p:ext uri="{BB962C8B-B14F-4D97-AF65-F5344CB8AC3E}">
        <p14:creationId xmlns:p14="http://schemas.microsoft.com/office/powerpoint/2010/main" val="9696773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FF9024B-9D28-489C-9655-D6729A35343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8D225E7B-68D5-4707-9FF5-980397DE9F0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36ABC38-DBAF-4660-819C-FDFA1C9BBBC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C3FA4DE-B351-4E12-AC2D-BD9571801635}" type="datetimeFigureOut">
              <a:rPr lang="en-GB" smtClean="0"/>
              <a:t>14/06/2021</a:t>
            </a:fld>
            <a:endParaRPr lang="en-GB"/>
          </a:p>
        </p:txBody>
      </p:sp>
      <p:sp>
        <p:nvSpPr>
          <p:cNvPr id="5" name="Footer Placeholder 4">
            <a:extLst>
              <a:ext uri="{FF2B5EF4-FFF2-40B4-BE49-F238E27FC236}">
                <a16:creationId xmlns:a16="http://schemas.microsoft.com/office/drawing/2014/main" id="{63FB25EC-4DE0-4C78-9CD0-869464B414C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4CF360EE-B4FE-49C7-8E6D-0104D0EBBB3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E0307CB-CE78-46B7-A8B2-A9F78781FD11}" type="slidenum">
              <a:rPr lang="en-GB" smtClean="0"/>
              <a:t>‹#›</a:t>
            </a:fld>
            <a:endParaRPr lang="en-GB"/>
          </a:p>
        </p:txBody>
      </p:sp>
    </p:spTree>
    <p:extLst>
      <p:ext uri="{BB962C8B-B14F-4D97-AF65-F5344CB8AC3E}">
        <p14:creationId xmlns:p14="http://schemas.microsoft.com/office/powerpoint/2010/main" val="34598213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 Id="rId4" Type="http://schemas.openxmlformats.org/officeDocument/2006/relationships/hyperlink" Target="https://www.lloydsbank.com/banking-with-us/whats-happening/consumer-digital-index.html"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Freeform: Shape 9">
            <a:extLst>
              <a:ext uri="{FF2B5EF4-FFF2-40B4-BE49-F238E27FC236}">
                <a16:creationId xmlns:a16="http://schemas.microsoft.com/office/drawing/2014/main" id="{B670DBD5-770C-4383-9F54-5B86E86BD5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10277" y="0"/>
            <a:ext cx="9771446" cy="6858000"/>
          </a:xfrm>
          <a:custGeom>
            <a:avLst/>
            <a:gdLst>
              <a:gd name="connsiteX0" fmla="*/ 1422188 w 9771446"/>
              <a:gd name="connsiteY0" fmla="*/ 0 h 6858000"/>
              <a:gd name="connsiteX1" fmla="*/ 8349258 w 9771446"/>
              <a:gd name="connsiteY1" fmla="*/ 0 h 6858000"/>
              <a:gd name="connsiteX2" fmla="*/ 8502224 w 9771446"/>
              <a:gd name="connsiteY2" fmla="*/ 159673 h 6858000"/>
              <a:gd name="connsiteX3" fmla="*/ 9771446 w 9771446"/>
              <a:gd name="connsiteY3" fmla="*/ 3429001 h 6858000"/>
              <a:gd name="connsiteX4" fmla="*/ 8502224 w 9771446"/>
              <a:gd name="connsiteY4" fmla="*/ 6698330 h 6858000"/>
              <a:gd name="connsiteX5" fmla="*/ 8349260 w 9771446"/>
              <a:gd name="connsiteY5" fmla="*/ 6858000 h 6858000"/>
              <a:gd name="connsiteX6" fmla="*/ 1422186 w 9771446"/>
              <a:gd name="connsiteY6" fmla="*/ 6858000 h 6858000"/>
              <a:gd name="connsiteX7" fmla="*/ 1269223 w 9771446"/>
              <a:gd name="connsiteY7" fmla="*/ 6698330 h 6858000"/>
              <a:gd name="connsiteX8" fmla="*/ 0 w 9771446"/>
              <a:gd name="connsiteY8" fmla="*/ 3429001 h 6858000"/>
              <a:gd name="connsiteX9" fmla="*/ 1269223 w 9771446"/>
              <a:gd name="connsiteY9" fmla="*/ 15967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771446" h="6858000">
                <a:moveTo>
                  <a:pt x="1422188" y="0"/>
                </a:moveTo>
                <a:lnTo>
                  <a:pt x="8349258" y="0"/>
                </a:lnTo>
                <a:lnTo>
                  <a:pt x="8502224" y="159673"/>
                </a:lnTo>
                <a:cubicBezTo>
                  <a:pt x="9290813" y="1023162"/>
                  <a:pt x="9771446" y="2170221"/>
                  <a:pt x="9771446" y="3429001"/>
                </a:cubicBezTo>
                <a:cubicBezTo>
                  <a:pt x="9771446" y="4687781"/>
                  <a:pt x="9290813" y="5834840"/>
                  <a:pt x="8502224" y="6698330"/>
                </a:cubicBezTo>
                <a:lnTo>
                  <a:pt x="8349260" y="6858000"/>
                </a:lnTo>
                <a:lnTo>
                  <a:pt x="1422186" y="6858000"/>
                </a:lnTo>
                <a:lnTo>
                  <a:pt x="1269223" y="6698330"/>
                </a:lnTo>
                <a:cubicBezTo>
                  <a:pt x="480633" y="5834840"/>
                  <a:pt x="0" y="4687781"/>
                  <a:pt x="0" y="3429001"/>
                </a:cubicBezTo>
                <a:cubicBezTo>
                  <a:pt x="0" y="2170221"/>
                  <a:pt x="480633" y="1023162"/>
                  <a:pt x="1269223" y="159673"/>
                </a:cubicBezTo>
                <a:close/>
              </a:path>
            </a:pathLst>
          </a:custGeom>
          <a:solidFill>
            <a:schemeClr val="bg1">
              <a:lumMod val="85000"/>
              <a:alpha val="6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5" name="Picture 4" descr="A picture containing text, computer, indoor, keyboard&#10;&#10;Description automatically generated">
            <a:extLst>
              <a:ext uri="{FF2B5EF4-FFF2-40B4-BE49-F238E27FC236}">
                <a16:creationId xmlns:a16="http://schemas.microsoft.com/office/drawing/2014/main" id="{538B9482-3566-4AFB-ADCE-C2FB3C6B02F9}"/>
              </a:ext>
            </a:extLst>
          </p:cNvPr>
          <p:cNvPicPr>
            <a:picLocks noChangeAspect="1"/>
          </p:cNvPicPr>
          <p:nvPr/>
        </p:nvPicPr>
        <p:blipFill rotWithShape="1">
          <a:blip r:embed="rId2">
            <a:extLst>
              <a:ext uri="{28A0092B-C50C-407E-A947-70E740481C1C}">
                <a14:useLocalDpi xmlns:a14="http://schemas.microsoft.com/office/drawing/2010/main" val="0"/>
              </a:ext>
            </a:extLst>
          </a:blip>
          <a:srcRect l="9324" r="1793"/>
          <a:stretch/>
        </p:blipFill>
        <p:spPr>
          <a:xfrm>
            <a:off x="1460597" y="10"/>
            <a:ext cx="9270806" cy="6857990"/>
          </a:xfrm>
          <a:custGeom>
            <a:avLst/>
            <a:gdLst/>
            <a:ahLst/>
            <a:cxnLst/>
            <a:rect l="l" t="t" r="r" b="b"/>
            <a:pathLst>
              <a:path w="9270806" h="6858000">
                <a:moveTo>
                  <a:pt x="1503712" y="0"/>
                </a:moveTo>
                <a:lnTo>
                  <a:pt x="7767094" y="0"/>
                </a:lnTo>
                <a:lnTo>
                  <a:pt x="7913128" y="139721"/>
                </a:lnTo>
                <a:cubicBezTo>
                  <a:pt x="8751971" y="981521"/>
                  <a:pt x="9270806" y="2144457"/>
                  <a:pt x="9270806" y="3429000"/>
                </a:cubicBezTo>
                <a:cubicBezTo>
                  <a:pt x="9270806" y="4713544"/>
                  <a:pt x="8751971" y="5876479"/>
                  <a:pt x="7913128" y="6718279"/>
                </a:cubicBezTo>
                <a:lnTo>
                  <a:pt x="7767094" y="6858000"/>
                </a:lnTo>
                <a:lnTo>
                  <a:pt x="1503712" y="6858000"/>
                </a:lnTo>
                <a:lnTo>
                  <a:pt x="1357679" y="6718279"/>
                </a:lnTo>
                <a:cubicBezTo>
                  <a:pt x="518835" y="5876479"/>
                  <a:pt x="0" y="4713544"/>
                  <a:pt x="0" y="3429000"/>
                </a:cubicBezTo>
                <a:cubicBezTo>
                  <a:pt x="0" y="2144457"/>
                  <a:pt x="518835" y="981521"/>
                  <a:pt x="1357679" y="139721"/>
                </a:cubicBezTo>
                <a:close/>
              </a:path>
            </a:pathLst>
          </a:custGeom>
        </p:spPr>
      </p:pic>
      <p:sp>
        <p:nvSpPr>
          <p:cNvPr id="6" name="TextBox 5">
            <a:extLst>
              <a:ext uri="{FF2B5EF4-FFF2-40B4-BE49-F238E27FC236}">
                <a16:creationId xmlns:a16="http://schemas.microsoft.com/office/drawing/2014/main" id="{6DC40165-A969-4A82-B49A-3FE08A137ADB}"/>
              </a:ext>
            </a:extLst>
          </p:cNvPr>
          <p:cNvSpPr txBox="1"/>
          <p:nvPr/>
        </p:nvSpPr>
        <p:spPr>
          <a:xfrm>
            <a:off x="1300463" y="2721114"/>
            <a:ext cx="9591073" cy="769441"/>
          </a:xfrm>
          <a:prstGeom prst="rect">
            <a:avLst/>
          </a:prstGeom>
          <a:noFill/>
        </p:spPr>
        <p:txBody>
          <a:bodyPr wrap="square" rtlCol="0">
            <a:spAutoFit/>
          </a:bodyPr>
          <a:lstStyle/>
          <a:p>
            <a:pPr algn="ctr"/>
            <a:r>
              <a:rPr lang="en-GB" sz="4400" dirty="0">
                <a:solidFill>
                  <a:schemeClr val="bg1"/>
                </a:solidFill>
                <a:latin typeface="Poppins Medium" panose="00000600000000000000" pitchFamily="2" charset="0"/>
                <a:cs typeface="Poppins Medium" panose="00000600000000000000" pitchFamily="2" charset="0"/>
              </a:rPr>
              <a:t>The Changing Digital Landscape 2021</a:t>
            </a:r>
          </a:p>
        </p:txBody>
      </p:sp>
      <p:sp>
        <p:nvSpPr>
          <p:cNvPr id="8" name="Rectangle 7">
            <a:extLst>
              <a:ext uri="{FF2B5EF4-FFF2-40B4-BE49-F238E27FC236}">
                <a16:creationId xmlns:a16="http://schemas.microsoft.com/office/drawing/2014/main" id="{546F0BD2-0065-45C9-8C6D-459A61F46A77}"/>
              </a:ext>
            </a:extLst>
          </p:cNvPr>
          <p:cNvSpPr/>
          <p:nvPr/>
        </p:nvSpPr>
        <p:spPr>
          <a:xfrm>
            <a:off x="0" y="6195688"/>
            <a:ext cx="12192000" cy="662311"/>
          </a:xfrm>
          <a:prstGeom prst="rect">
            <a:avLst/>
          </a:prstGeom>
          <a:solidFill>
            <a:srgbClr val="172C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9" name="Group 8">
            <a:extLst>
              <a:ext uri="{FF2B5EF4-FFF2-40B4-BE49-F238E27FC236}">
                <a16:creationId xmlns:a16="http://schemas.microsoft.com/office/drawing/2014/main" id="{87DA0CEA-9D0E-40FC-AE2D-4BA2288B50F8}"/>
              </a:ext>
            </a:extLst>
          </p:cNvPr>
          <p:cNvGrpSpPr/>
          <p:nvPr/>
        </p:nvGrpSpPr>
        <p:grpSpPr>
          <a:xfrm>
            <a:off x="9044387" y="6305616"/>
            <a:ext cx="2805288" cy="303281"/>
            <a:chOff x="8961262" y="6341241"/>
            <a:chExt cx="2805288" cy="303281"/>
          </a:xfrm>
        </p:grpSpPr>
        <p:pic>
          <p:nvPicPr>
            <p:cNvPr id="11" name="Picture 10" descr="A picture containing drawing&#10;&#10;Description automatically generated">
              <a:extLst>
                <a:ext uri="{FF2B5EF4-FFF2-40B4-BE49-F238E27FC236}">
                  <a16:creationId xmlns:a16="http://schemas.microsoft.com/office/drawing/2014/main" id="{01D4E336-CDF8-441F-B8C9-95D7A5625C7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287763" y="6445130"/>
              <a:ext cx="1405084" cy="199392"/>
            </a:xfrm>
            <a:prstGeom prst="rect">
              <a:avLst/>
            </a:prstGeom>
          </p:spPr>
        </p:pic>
        <p:sp>
          <p:nvSpPr>
            <p:cNvPr id="12" name="Subtitle 2">
              <a:extLst>
                <a:ext uri="{FF2B5EF4-FFF2-40B4-BE49-F238E27FC236}">
                  <a16:creationId xmlns:a16="http://schemas.microsoft.com/office/drawing/2014/main" id="{57DB8384-A4DB-4E12-89E3-296775C2FE7B}"/>
                </a:ext>
              </a:extLst>
            </p:cNvPr>
            <p:cNvSpPr txBox="1">
              <a:spLocks/>
            </p:cNvSpPr>
            <p:nvPr/>
          </p:nvSpPr>
          <p:spPr>
            <a:xfrm>
              <a:off x="8961262" y="6344417"/>
              <a:ext cx="309185" cy="296930"/>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07000"/>
                </a:lnSpc>
              </a:pPr>
              <a:r>
                <a:rPr lang="en-GB" sz="2000" dirty="0">
                  <a:solidFill>
                    <a:schemeClr val="bg1"/>
                  </a:solidFill>
                  <a:latin typeface="Helvetica Light" panose="020B0403020202020204" pitchFamily="34" charset="0"/>
                  <a:ea typeface="Calibri" panose="020F0502020204030204" pitchFamily="34" charset="0"/>
                  <a:cs typeface="Times New Roman" panose="02020603050405020304" pitchFamily="18" charset="0"/>
                </a:rPr>
                <a:t>a</a:t>
              </a:r>
              <a:endParaRPr lang="en-GB" sz="2000" dirty="0">
                <a:latin typeface="Helvetica Light" panose="020B0403020202020204" pitchFamily="34" charset="0"/>
                <a:ea typeface="Calibri" panose="020F0502020204030204" pitchFamily="34" charset="0"/>
                <a:cs typeface="Times New Roman" panose="02020603050405020304" pitchFamily="18" charset="0"/>
              </a:endParaRPr>
            </a:p>
          </p:txBody>
        </p:sp>
        <p:sp>
          <p:nvSpPr>
            <p:cNvPr id="13" name="Subtitle 2">
              <a:extLst>
                <a:ext uri="{FF2B5EF4-FFF2-40B4-BE49-F238E27FC236}">
                  <a16:creationId xmlns:a16="http://schemas.microsoft.com/office/drawing/2014/main" id="{570D24F4-536D-4374-9330-03BCC5F7F83E}"/>
                </a:ext>
              </a:extLst>
            </p:cNvPr>
            <p:cNvSpPr txBox="1">
              <a:spLocks/>
            </p:cNvSpPr>
            <p:nvPr/>
          </p:nvSpPr>
          <p:spPr>
            <a:xfrm>
              <a:off x="10677128" y="6341241"/>
              <a:ext cx="1089422" cy="296930"/>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07000"/>
                </a:lnSpc>
              </a:pPr>
              <a:r>
                <a:rPr lang="en-GB" sz="2000" dirty="0">
                  <a:solidFill>
                    <a:schemeClr val="bg1"/>
                  </a:solidFill>
                  <a:latin typeface="Helvetica Light" panose="020B0403020202020204" pitchFamily="34" charset="0"/>
                  <a:ea typeface="Calibri" panose="020F0502020204030204" pitchFamily="34" charset="0"/>
                  <a:cs typeface="Times New Roman" panose="02020603050405020304" pitchFamily="18" charset="0"/>
                </a:rPr>
                <a:t>product</a:t>
              </a:r>
              <a:endParaRPr lang="en-GB" sz="2000" dirty="0">
                <a:latin typeface="Helvetica Light" panose="020B0403020202020204" pitchFamily="34" charset="0"/>
                <a:ea typeface="Calibri" panose="020F0502020204030204" pitchFamily="34" charset="0"/>
                <a:cs typeface="Times New Roman" panose="02020603050405020304" pitchFamily="18" charset="0"/>
              </a:endParaRPr>
            </a:p>
          </p:txBody>
        </p:sp>
      </p:grpSp>
      <p:pic>
        <p:nvPicPr>
          <p:cNvPr id="16" name="Picture 15" descr="A picture containing drawing&#10;&#10;Description automatically generated">
            <a:extLst>
              <a:ext uri="{FF2B5EF4-FFF2-40B4-BE49-F238E27FC236}">
                <a16:creationId xmlns:a16="http://schemas.microsoft.com/office/drawing/2014/main" id="{4C134DFB-E545-4135-A9B6-691B517C449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68398" y="6288059"/>
            <a:ext cx="1618548" cy="497575"/>
          </a:xfrm>
          <a:prstGeom prst="rect">
            <a:avLst/>
          </a:prstGeom>
        </p:spPr>
      </p:pic>
    </p:spTree>
    <p:extLst>
      <p:ext uri="{BB962C8B-B14F-4D97-AF65-F5344CB8AC3E}">
        <p14:creationId xmlns:p14="http://schemas.microsoft.com/office/powerpoint/2010/main" val="42815099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C60D09E-7015-4F83-838B-376355D60176}"/>
              </a:ext>
            </a:extLst>
          </p:cNvPr>
          <p:cNvSpPr/>
          <p:nvPr/>
        </p:nvSpPr>
        <p:spPr>
          <a:xfrm>
            <a:off x="0" y="6195688"/>
            <a:ext cx="12192000" cy="662311"/>
          </a:xfrm>
          <a:prstGeom prst="rect">
            <a:avLst/>
          </a:prstGeom>
          <a:solidFill>
            <a:srgbClr val="172C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3" name="Group 2">
            <a:extLst>
              <a:ext uri="{FF2B5EF4-FFF2-40B4-BE49-F238E27FC236}">
                <a16:creationId xmlns:a16="http://schemas.microsoft.com/office/drawing/2014/main" id="{89A5E131-9A5E-478A-B8B3-3C6DEA761A31}"/>
              </a:ext>
            </a:extLst>
          </p:cNvPr>
          <p:cNvGrpSpPr/>
          <p:nvPr/>
        </p:nvGrpSpPr>
        <p:grpSpPr>
          <a:xfrm>
            <a:off x="9044387" y="6305616"/>
            <a:ext cx="2805288" cy="303281"/>
            <a:chOff x="8961262" y="6341241"/>
            <a:chExt cx="2805288" cy="303281"/>
          </a:xfrm>
        </p:grpSpPr>
        <p:pic>
          <p:nvPicPr>
            <p:cNvPr id="4" name="Picture 3" descr="A picture containing drawing&#10;&#10;Description automatically generated">
              <a:extLst>
                <a:ext uri="{FF2B5EF4-FFF2-40B4-BE49-F238E27FC236}">
                  <a16:creationId xmlns:a16="http://schemas.microsoft.com/office/drawing/2014/main" id="{78E42229-254C-43A7-9828-20F229F35FA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287763" y="6445130"/>
              <a:ext cx="1405084" cy="199392"/>
            </a:xfrm>
            <a:prstGeom prst="rect">
              <a:avLst/>
            </a:prstGeom>
          </p:spPr>
        </p:pic>
        <p:sp>
          <p:nvSpPr>
            <p:cNvPr id="5" name="Subtitle 2">
              <a:extLst>
                <a:ext uri="{FF2B5EF4-FFF2-40B4-BE49-F238E27FC236}">
                  <a16:creationId xmlns:a16="http://schemas.microsoft.com/office/drawing/2014/main" id="{DA41B1F6-C019-4DF3-A12A-8380B7D678D9}"/>
                </a:ext>
              </a:extLst>
            </p:cNvPr>
            <p:cNvSpPr txBox="1">
              <a:spLocks/>
            </p:cNvSpPr>
            <p:nvPr/>
          </p:nvSpPr>
          <p:spPr>
            <a:xfrm>
              <a:off x="8961262" y="6344417"/>
              <a:ext cx="309185" cy="296930"/>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07000"/>
                </a:lnSpc>
              </a:pPr>
              <a:r>
                <a:rPr lang="en-GB" sz="2000" dirty="0">
                  <a:solidFill>
                    <a:schemeClr val="bg1"/>
                  </a:solidFill>
                  <a:latin typeface="Helvetica Light" panose="020B0403020202020204" pitchFamily="34" charset="0"/>
                  <a:ea typeface="Calibri" panose="020F0502020204030204" pitchFamily="34" charset="0"/>
                  <a:cs typeface="Times New Roman" panose="02020603050405020304" pitchFamily="18" charset="0"/>
                </a:rPr>
                <a:t>a</a:t>
              </a:r>
              <a:endParaRPr lang="en-GB" sz="2000" dirty="0">
                <a:latin typeface="Helvetica Light" panose="020B0403020202020204" pitchFamily="34" charset="0"/>
                <a:ea typeface="Calibri" panose="020F0502020204030204" pitchFamily="34" charset="0"/>
                <a:cs typeface="Times New Roman" panose="02020603050405020304" pitchFamily="18" charset="0"/>
              </a:endParaRPr>
            </a:p>
          </p:txBody>
        </p:sp>
        <p:sp>
          <p:nvSpPr>
            <p:cNvPr id="6" name="Subtitle 2">
              <a:extLst>
                <a:ext uri="{FF2B5EF4-FFF2-40B4-BE49-F238E27FC236}">
                  <a16:creationId xmlns:a16="http://schemas.microsoft.com/office/drawing/2014/main" id="{D6B2C321-DF71-4B9F-927D-D83EC0F8F004}"/>
                </a:ext>
              </a:extLst>
            </p:cNvPr>
            <p:cNvSpPr txBox="1">
              <a:spLocks/>
            </p:cNvSpPr>
            <p:nvPr/>
          </p:nvSpPr>
          <p:spPr>
            <a:xfrm>
              <a:off x="10677128" y="6341241"/>
              <a:ext cx="1089422" cy="296930"/>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07000"/>
                </a:lnSpc>
              </a:pPr>
              <a:r>
                <a:rPr lang="en-GB" sz="2000" dirty="0">
                  <a:solidFill>
                    <a:schemeClr val="bg1"/>
                  </a:solidFill>
                  <a:latin typeface="Helvetica Light" panose="020B0403020202020204" pitchFamily="34" charset="0"/>
                  <a:ea typeface="Calibri" panose="020F0502020204030204" pitchFamily="34" charset="0"/>
                  <a:cs typeface="Times New Roman" panose="02020603050405020304" pitchFamily="18" charset="0"/>
                </a:rPr>
                <a:t>product</a:t>
              </a:r>
              <a:endParaRPr lang="en-GB" sz="2000" dirty="0">
                <a:latin typeface="Helvetica Light" panose="020B0403020202020204" pitchFamily="34" charset="0"/>
                <a:ea typeface="Calibri" panose="020F0502020204030204" pitchFamily="34" charset="0"/>
                <a:cs typeface="Times New Roman" panose="02020603050405020304" pitchFamily="18" charset="0"/>
              </a:endParaRPr>
            </a:p>
          </p:txBody>
        </p:sp>
      </p:grpSp>
      <p:pic>
        <p:nvPicPr>
          <p:cNvPr id="7" name="Picture 6" descr="A picture containing drawing&#10;&#10;Description automatically generated">
            <a:extLst>
              <a:ext uri="{FF2B5EF4-FFF2-40B4-BE49-F238E27FC236}">
                <a16:creationId xmlns:a16="http://schemas.microsoft.com/office/drawing/2014/main" id="{233C769E-A812-4650-8506-CAD1C985EA3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68398" y="6288059"/>
            <a:ext cx="1618548" cy="497575"/>
          </a:xfrm>
          <a:prstGeom prst="rect">
            <a:avLst/>
          </a:prstGeom>
        </p:spPr>
      </p:pic>
      <p:sp>
        <p:nvSpPr>
          <p:cNvPr id="8" name="TextBox 7">
            <a:extLst>
              <a:ext uri="{FF2B5EF4-FFF2-40B4-BE49-F238E27FC236}">
                <a16:creationId xmlns:a16="http://schemas.microsoft.com/office/drawing/2014/main" id="{19ABD1D7-DC8C-463B-9C4B-E876BB9C4499}"/>
              </a:ext>
            </a:extLst>
          </p:cNvPr>
          <p:cNvSpPr txBox="1"/>
          <p:nvPr/>
        </p:nvSpPr>
        <p:spPr>
          <a:xfrm>
            <a:off x="875462" y="785451"/>
            <a:ext cx="10441075" cy="4678204"/>
          </a:xfrm>
          <a:prstGeom prst="rect">
            <a:avLst/>
          </a:prstGeom>
          <a:noFill/>
        </p:spPr>
        <p:txBody>
          <a:bodyPr wrap="square" rtlCol="0">
            <a:spAutoFit/>
          </a:bodyPr>
          <a:lstStyle/>
          <a:p>
            <a:r>
              <a:rPr lang="en-GB" sz="2400" b="1" dirty="0">
                <a:latin typeface="Poppins" panose="00000500000000000000" pitchFamily="2" charset="0"/>
                <a:cs typeface="Poppins" panose="00000500000000000000" pitchFamily="2" charset="0"/>
              </a:rPr>
              <a:t>The following information is taken from the 2021 Consumer Digital Index* and provides a snapshot of digital engagement in the UK during lockdown.</a:t>
            </a:r>
          </a:p>
          <a:p>
            <a:endParaRPr lang="en-GB" sz="2400" dirty="0">
              <a:latin typeface="Poppins" panose="00000500000000000000" pitchFamily="2" charset="0"/>
              <a:cs typeface="Poppins" panose="00000500000000000000" pitchFamily="2" charset="0"/>
            </a:endParaRPr>
          </a:p>
          <a:p>
            <a:r>
              <a:rPr lang="en-GB" sz="2400" dirty="0">
                <a:latin typeface="Poppins" panose="00000500000000000000" pitchFamily="2" charset="0"/>
                <a:cs typeface="Poppins" panose="00000500000000000000" pitchFamily="2" charset="0"/>
              </a:rPr>
              <a:t>As we have been confined to living in our homes, the need for social interaction has moved online with many people engaging in digital activities for the first time. These activities include, shopping, news consumption, family connections, access to benefits/job searching, and mental/physical health information.</a:t>
            </a:r>
          </a:p>
          <a:p>
            <a:endParaRPr lang="en-GB" sz="2400" dirty="0">
              <a:latin typeface="Poppins" panose="00000500000000000000" pitchFamily="2" charset="0"/>
              <a:cs typeface="Poppins" panose="00000500000000000000" pitchFamily="2" charset="0"/>
            </a:endParaRPr>
          </a:p>
          <a:p>
            <a:r>
              <a:rPr lang="en-GB" sz="2400" dirty="0">
                <a:latin typeface="Poppins" panose="00000500000000000000" pitchFamily="2" charset="0"/>
                <a:cs typeface="Poppins" panose="00000500000000000000" pitchFamily="2" charset="0"/>
              </a:rPr>
              <a:t>Full report can be downloaded at </a:t>
            </a:r>
            <a:r>
              <a:rPr lang="en-GB" sz="2400" dirty="0">
                <a:latin typeface="Poppins" panose="00000500000000000000" pitchFamily="2" charset="0"/>
                <a:cs typeface="Poppins" panose="00000500000000000000" pitchFamily="2" charset="0"/>
                <a:hlinkClick r:id="rId4"/>
              </a:rPr>
              <a:t>https://www.lloydsbank.com/banking-with-us/whats-happening/consumer-digital-index.html</a:t>
            </a:r>
            <a:endParaRPr lang="en-GB" sz="2400" dirty="0">
              <a:latin typeface="Poppins" panose="00000500000000000000" pitchFamily="2" charset="0"/>
              <a:cs typeface="Poppins" panose="00000500000000000000" pitchFamily="2" charset="0"/>
            </a:endParaRPr>
          </a:p>
          <a:p>
            <a:endParaRPr lang="en-GB" sz="2400" dirty="0">
              <a:latin typeface="Poppins" panose="00000500000000000000" pitchFamily="2" charset="0"/>
              <a:cs typeface="Poppins" panose="00000500000000000000" pitchFamily="2" charset="0"/>
            </a:endParaRPr>
          </a:p>
          <a:p>
            <a:endParaRPr lang="en-GB" dirty="0">
              <a:latin typeface="Poppins" panose="00000500000000000000" pitchFamily="2" charset="0"/>
              <a:cs typeface="Poppins" panose="00000500000000000000" pitchFamily="2" charset="0"/>
            </a:endParaRPr>
          </a:p>
          <a:p>
            <a:r>
              <a:rPr lang="en-GB" sz="1600" dirty="0">
                <a:latin typeface="Poppins" panose="00000500000000000000" pitchFamily="2" charset="0"/>
                <a:cs typeface="Poppins" panose="00000500000000000000" pitchFamily="2" charset="0"/>
              </a:rPr>
              <a:t>*Compiled by Lloyds Bank (and partners), using behavioural and transactional data of one million consumers</a:t>
            </a:r>
          </a:p>
        </p:txBody>
      </p:sp>
    </p:spTree>
    <p:extLst>
      <p:ext uri="{BB962C8B-B14F-4D97-AF65-F5344CB8AC3E}">
        <p14:creationId xmlns:p14="http://schemas.microsoft.com/office/powerpoint/2010/main" val="10918906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C60D09E-7015-4F83-838B-376355D60176}"/>
              </a:ext>
            </a:extLst>
          </p:cNvPr>
          <p:cNvSpPr/>
          <p:nvPr/>
        </p:nvSpPr>
        <p:spPr>
          <a:xfrm>
            <a:off x="0" y="6195688"/>
            <a:ext cx="12192000" cy="662311"/>
          </a:xfrm>
          <a:prstGeom prst="rect">
            <a:avLst/>
          </a:prstGeom>
          <a:solidFill>
            <a:srgbClr val="172C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3" name="Group 2">
            <a:extLst>
              <a:ext uri="{FF2B5EF4-FFF2-40B4-BE49-F238E27FC236}">
                <a16:creationId xmlns:a16="http://schemas.microsoft.com/office/drawing/2014/main" id="{89A5E131-9A5E-478A-B8B3-3C6DEA761A31}"/>
              </a:ext>
            </a:extLst>
          </p:cNvPr>
          <p:cNvGrpSpPr/>
          <p:nvPr/>
        </p:nvGrpSpPr>
        <p:grpSpPr>
          <a:xfrm>
            <a:off x="9044387" y="6305616"/>
            <a:ext cx="2805288" cy="303281"/>
            <a:chOff x="8961262" y="6341241"/>
            <a:chExt cx="2805288" cy="303281"/>
          </a:xfrm>
        </p:grpSpPr>
        <p:pic>
          <p:nvPicPr>
            <p:cNvPr id="4" name="Picture 3" descr="A picture containing drawing&#10;&#10;Description automatically generated">
              <a:extLst>
                <a:ext uri="{FF2B5EF4-FFF2-40B4-BE49-F238E27FC236}">
                  <a16:creationId xmlns:a16="http://schemas.microsoft.com/office/drawing/2014/main" id="{78E42229-254C-43A7-9828-20F229F35FA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287763" y="6445130"/>
              <a:ext cx="1405084" cy="199392"/>
            </a:xfrm>
            <a:prstGeom prst="rect">
              <a:avLst/>
            </a:prstGeom>
          </p:spPr>
        </p:pic>
        <p:sp>
          <p:nvSpPr>
            <p:cNvPr id="5" name="Subtitle 2">
              <a:extLst>
                <a:ext uri="{FF2B5EF4-FFF2-40B4-BE49-F238E27FC236}">
                  <a16:creationId xmlns:a16="http://schemas.microsoft.com/office/drawing/2014/main" id="{DA41B1F6-C019-4DF3-A12A-8380B7D678D9}"/>
                </a:ext>
              </a:extLst>
            </p:cNvPr>
            <p:cNvSpPr txBox="1">
              <a:spLocks/>
            </p:cNvSpPr>
            <p:nvPr/>
          </p:nvSpPr>
          <p:spPr>
            <a:xfrm>
              <a:off x="8961262" y="6344417"/>
              <a:ext cx="309185" cy="296930"/>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07000"/>
                </a:lnSpc>
              </a:pPr>
              <a:r>
                <a:rPr lang="en-GB" sz="2000" dirty="0">
                  <a:solidFill>
                    <a:schemeClr val="bg1"/>
                  </a:solidFill>
                  <a:latin typeface="Helvetica Light" panose="020B0403020202020204" pitchFamily="34" charset="0"/>
                  <a:ea typeface="Calibri" panose="020F0502020204030204" pitchFamily="34" charset="0"/>
                  <a:cs typeface="Times New Roman" panose="02020603050405020304" pitchFamily="18" charset="0"/>
                </a:rPr>
                <a:t>a</a:t>
              </a:r>
              <a:endParaRPr lang="en-GB" sz="2000" dirty="0">
                <a:latin typeface="Helvetica Light" panose="020B0403020202020204" pitchFamily="34" charset="0"/>
                <a:ea typeface="Calibri" panose="020F0502020204030204" pitchFamily="34" charset="0"/>
                <a:cs typeface="Times New Roman" panose="02020603050405020304" pitchFamily="18" charset="0"/>
              </a:endParaRPr>
            </a:p>
          </p:txBody>
        </p:sp>
        <p:sp>
          <p:nvSpPr>
            <p:cNvPr id="6" name="Subtitle 2">
              <a:extLst>
                <a:ext uri="{FF2B5EF4-FFF2-40B4-BE49-F238E27FC236}">
                  <a16:creationId xmlns:a16="http://schemas.microsoft.com/office/drawing/2014/main" id="{D6B2C321-DF71-4B9F-927D-D83EC0F8F004}"/>
                </a:ext>
              </a:extLst>
            </p:cNvPr>
            <p:cNvSpPr txBox="1">
              <a:spLocks/>
            </p:cNvSpPr>
            <p:nvPr/>
          </p:nvSpPr>
          <p:spPr>
            <a:xfrm>
              <a:off x="10677128" y="6341241"/>
              <a:ext cx="1089422" cy="296930"/>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07000"/>
                </a:lnSpc>
              </a:pPr>
              <a:r>
                <a:rPr lang="en-GB" sz="2000" dirty="0">
                  <a:solidFill>
                    <a:schemeClr val="bg1"/>
                  </a:solidFill>
                  <a:latin typeface="Helvetica Light" panose="020B0403020202020204" pitchFamily="34" charset="0"/>
                  <a:ea typeface="Calibri" panose="020F0502020204030204" pitchFamily="34" charset="0"/>
                  <a:cs typeface="Times New Roman" panose="02020603050405020304" pitchFamily="18" charset="0"/>
                </a:rPr>
                <a:t>product</a:t>
              </a:r>
              <a:endParaRPr lang="en-GB" sz="2000" dirty="0">
                <a:latin typeface="Helvetica Light" panose="020B0403020202020204" pitchFamily="34" charset="0"/>
                <a:ea typeface="Calibri" panose="020F0502020204030204" pitchFamily="34" charset="0"/>
                <a:cs typeface="Times New Roman" panose="02020603050405020304" pitchFamily="18" charset="0"/>
              </a:endParaRPr>
            </a:p>
          </p:txBody>
        </p:sp>
      </p:grpSp>
      <p:pic>
        <p:nvPicPr>
          <p:cNvPr id="7" name="Picture 6" descr="A picture containing drawing&#10;&#10;Description automatically generated">
            <a:extLst>
              <a:ext uri="{FF2B5EF4-FFF2-40B4-BE49-F238E27FC236}">
                <a16:creationId xmlns:a16="http://schemas.microsoft.com/office/drawing/2014/main" id="{233C769E-A812-4650-8506-CAD1C985EA3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68398" y="6288059"/>
            <a:ext cx="1618548" cy="497575"/>
          </a:xfrm>
          <a:prstGeom prst="rect">
            <a:avLst/>
          </a:prstGeom>
        </p:spPr>
      </p:pic>
      <p:sp>
        <p:nvSpPr>
          <p:cNvPr id="8" name="TextBox 7">
            <a:extLst>
              <a:ext uri="{FF2B5EF4-FFF2-40B4-BE49-F238E27FC236}">
                <a16:creationId xmlns:a16="http://schemas.microsoft.com/office/drawing/2014/main" id="{2AE9370D-DA01-422C-BBF0-C4B5D7E76A24}"/>
              </a:ext>
            </a:extLst>
          </p:cNvPr>
          <p:cNvSpPr txBox="1"/>
          <p:nvPr/>
        </p:nvSpPr>
        <p:spPr>
          <a:xfrm>
            <a:off x="1035549" y="1185688"/>
            <a:ext cx="10269415" cy="1292662"/>
          </a:xfrm>
          <a:prstGeom prst="rect">
            <a:avLst/>
          </a:prstGeom>
          <a:noFill/>
        </p:spPr>
        <p:txBody>
          <a:bodyPr wrap="square" rtlCol="0">
            <a:spAutoFit/>
          </a:bodyPr>
          <a:lstStyle/>
          <a:p>
            <a:r>
              <a:rPr lang="en-GB" sz="2400" dirty="0">
                <a:solidFill>
                  <a:schemeClr val="accent1">
                    <a:lumMod val="75000"/>
                  </a:schemeClr>
                </a:solidFill>
                <a:latin typeface="Poppins" panose="00000500000000000000" pitchFamily="2" charset="0"/>
                <a:cs typeface="Poppins" panose="00000500000000000000" pitchFamily="2" charset="0"/>
              </a:rPr>
              <a:t>“In terms of digital engagement, the UK has made five years’ worth of progress in just one year.”</a:t>
            </a:r>
          </a:p>
          <a:p>
            <a:endParaRPr lang="en-GB" sz="1200" i="1" dirty="0">
              <a:latin typeface="Poppins" panose="00000500000000000000" pitchFamily="2" charset="0"/>
              <a:cs typeface="Poppins" panose="00000500000000000000" pitchFamily="2" charset="0"/>
            </a:endParaRPr>
          </a:p>
          <a:p>
            <a:r>
              <a:rPr lang="en-GB" i="1" dirty="0">
                <a:latin typeface="Poppins" panose="00000500000000000000" pitchFamily="2" charset="0"/>
                <a:cs typeface="Poppins" panose="00000500000000000000" pitchFamily="2" charset="0"/>
              </a:rPr>
              <a:t>Stephen Noakes, the Retail Transformation Managing Director of Lloyds Banking Group</a:t>
            </a:r>
            <a:endParaRPr lang="en-GB" dirty="0">
              <a:latin typeface="Poppins" panose="00000500000000000000" pitchFamily="2" charset="0"/>
              <a:cs typeface="Poppins" panose="00000500000000000000" pitchFamily="2" charset="0"/>
            </a:endParaRPr>
          </a:p>
        </p:txBody>
      </p:sp>
      <p:sp>
        <p:nvSpPr>
          <p:cNvPr id="11" name="TextBox 10">
            <a:extLst>
              <a:ext uri="{FF2B5EF4-FFF2-40B4-BE49-F238E27FC236}">
                <a16:creationId xmlns:a16="http://schemas.microsoft.com/office/drawing/2014/main" id="{968B6768-2131-450F-912C-FC97391532C4}"/>
              </a:ext>
            </a:extLst>
          </p:cNvPr>
          <p:cNvSpPr txBox="1"/>
          <p:nvPr/>
        </p:nvSpPr>
        <p:spPr>
          <a:xfrm>
            <a:off x="1035549" y="2809991"/>
            <a:ext cx="10269415" cy="1569660"/>
          </a:xfrm>
          <a:prstGeom prst="rect">
            <a:avLst/>
          </a:prstGeom>
          <a:noFill/>
        </p:spPr>
        <p:txBody>
          <a:bodyPr wrap="square">
            <a:spAutoFit/>
          </a:bodyPr>
          <a:lstStyle/>
          <a:p>
            <a:pPr>
              <a:spcAft>
                <a:spcPts val="600"/>
              </a:spcAft>
            </a:pPr>
            <a:r>
              <a:rPr lang="en-GB" sz="2400" dirty="0">
                <a:latin typeface="Poppins" panose="00000500000000000000" pitchFamily="2" charset="0"/>
                <a:cs typeface="Poppins" panose="00000500000000000000" pitchFamily="2" charset="0"/>
              </a:rPr>
              <a:t>In 2020, it was predicted that 58% of the UK population would have a high/very high level of digital capability by 2025 . But this survey shows that this has already reached 60% in 2021, four years ahead of the predictive model indicators.</a:t>
            </a:r>
          </a:p>
        </p:txBody>
      </p:sp>
    </p:spTree>
    <p:extLst>
      <p:ext uri="{BB962C8B-B14F-4D97-AF65-F5344CB8AC3E}">
        <p14:creationId xmlns:p14="http://schemas.microsoft.com/office/powerpoint/2010/main" val="39669887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object 20"/>
          <p:cNvSpPr txBox="1"/>
          <p:nvPr/>
        </p:nvSpPr>
        <p:spPr>
          <a:xfrm>
            <a:off x="1087404" y="2273004"/>
            <a:ext cx="1113173" cy="568063"/>
          </a:xfrm>
          <a:prstGeom prst="rect">
            <a:avLst/>
          </a:prstGeom>
        </p:spPr>
        <p:txBody>
          <a:bodyPr vert="horz" wrap="square" lIns="0" tIns="11516" rIns="0" bIns="0" rtlCol="0">
            <a:spAutoFit/>
          </a:bodyPr>
          <a:lstStyle/>
          <a:p>
            <a:pPr marL="11516">
              <a:spcBef>
                <a:spcPts val="91"/>
              </a:spcBef>
              <a:tabLst>
                <a:tab pos="363341" algn="l"/>
              </a:tabLst>
            </a:pPr>
            <a:r>
              <a:rPr sz="2000" spc="-181" dirty="0">
                <a:solidFill>
                  <a:schemeClr val="tx1">
                    <a:lumMod val="85000"/>
                    <a:lumOff val="15000"/>
                  </a:schemeClr>
                </a:solidFill>
                <a:latin typeface="Poppins Medium" panose="00000600000000000000" pitchFamily="2" charset="0"/>
                <a:cs typeface="Poppins Medium" panose="00000600000000000000" pitchFamily="2" charset="0"/>
              </a:rPr>
              <a:t>K</a:t>
            </a:r>
            <a:r>
              <a:rPr sz="2000" spc="-136" dirty="0">
                <a:solidFill>
                  <a:schemeClr val="tx1">
                    <a:lumMod val="85000"/>
                    <a:lumOff val="15000"/>
                  </a:schemeClr>
                </a:solidFill>
                <a:latin typeface="Poppins Medium" panose="00000600000000000000" pitchFamily="2" charset="0"/>
                <a:cs typeface="Poppins Medium" panose="00000600000000000000" pitchFamily="2" charset="0"/>
              </a:rPr>
              <a:t>e</a:t>
            </a:r>
            <a:r>
              <a:rPr sz="2000" spc="-103" dirty="0">
                <a:solidFill>
                  <a:schemeClr val="tx1">
                    <a:lumMod val="85000"/>
                    <a:lumOff val="15000"/>
                  </a:schemeClr>
                </a:solidFill>
                <a:latin typeface="Poppins Medium" panose="00000600000000000000" pitchFamily="2" charset="0"/>
                <a:cs typeface="Poppins Medium" panose="00000600000000000000" pitchFamily="2" charset="0"/>
              </a:rPr>
              <a:t>y</a:t>
            </a:r>
            <a:r>
              <a:rPr sz="725" dirty="0">
                <a:solidFill>
                  <a:srgbClr val="878787"/>
                </a:solidFill>
                <a:latin typeface="Arial Black"/>
                <a:cs typeface="Arial Black"/>
              </a:rPr>
              <a:t>	</a:t>
            </a:r>
            <a:endParaRPr sz="725" dirty="0">
              <a:latin typeface="Calibri"/>
              <a:cs typeface="Calibri"/>
            </a:endParaRPr>
          </a:p>
          <a:p>
            <a:pPr>
              <a:spcBef>
                <a:spcPts val="9"/>
              </a:spcBef>
            </a:pPr>
            <a:endParaRPr sz="816" dirty="0">
              <a:latin typeface="Calibri"/>
              <a:cs typeface="Calibri"/>
            </a:endParaRPr>
          </a:p>
          <a:p>
            <a:pPr marL="11516"/>
            <a:r>
              <a:rPr sz="800" dirty="0">
                <a:solidFill>
                  <a:srgbClr val="878787"/>
                </a:solidFill>
                <a:latin typeface="Poppins" panose="00000500000000000000" pitchFamily="2" charset="0"/>
                <a:cs typeface="Poppins" panose="00000500000000000000" pitchFamily="2" charset="0"/>
              </a:rPr>
              <a:t>n</a:t>
            </a:r>
            <a:r>
              <a:rPr sz="800" spc="-41" dirty="0">
                <a:solidFill>
                  <a:srgbClr val="878787"/>
                </a:solidFill>
                <a:latin typeface="Poppins" panose="00000500000000000000" pitchFamily="2" charset="0"/>
                <a:cs typeface="Poppins" panose="00000500000000000000" pitchFamily="2" charset="0"/>
              </a:rPr>
              <a:t> </a:t>
            </a:r>
            <a:r>
              <a:rPr sz="800" dirty="0">
                <a:solidFill>
                  <a:srgbClr val="878787"/>
                </a:solidFill>
                <a:latin typeface="Poppins" panose="00000500000000000000" pitchFamily="2" charset="0"/>
                <a:cs typeface="Poppins" panose="00000500000000000000" pitchFamily="2" charset="0"/>
              </a:rPr>
              <a:t>=</a:t>
            </a:r>
            <a:r>
              <a:rPr sz="800" spc="-41" dirty="0">
                <a:solidFill>
                  <a:srgbClr val="878787"/>
                </a:solidFill>
                <a:latin typeface="Poppins" panose="00000500000000000000" pitchFamily="2" charset="0"/>
                <a:cs typeface="Poppins" panose="00000500000000000000" pitchFamily="2" charset="0"/>
              </a:rPr>
              <a:t> </a:t>
            </a:r>
            <a:r>
              <a:rPr sz="800" dirty="0">
                <a:solidFill>
                  <a:srgbClr val="878787"/>
                </a:solidFill>
                <a:latin typeface="Poppins" panose="00000500000000000000" pitchFamily="2" charset="0"/>
                <a:cs typeface="Poppins" panose="00000500000000000000" pitchFamily="2" charset="0"/>
              </a:rPr>
              <a:t>2</a:t>
            </a:r>
            <a:r>
              <a:rPr sz="800" spc="-32" dirty="0">
                <a:solidFill>
                  <a:srgbClr val="878787"/>
                </a:solidFill>
                <a:latin typeface="Poppins" panose="00000500000000000000" pitchFamily="2" charset="0"/>
                <a:cs typeface="Poppins" panose="00000500000000000000" pitchFamily="2" charset="0"/>
              </a:rPr>
              <a:t>,</a:t>
            </a:r>
            <a:r>
              <a:rPr sz="800" spc="-9" dirty="0">
                <a:solidFill>
                  <a:srgbClr val="878787"/>
                </a:solidFill>
                <a:latin typeface="Poppins" panose="00000500000000000000" pitchFamily="2" charset="0"/>
                <a:cs typeface="Poppins" panose="00000500000000000000" pitchFamily="2" charset="0"/>
              </a:rPr>
              <a:t>53</a:t>
            </a:r>
            <a:r>
              <a:rPr sz="800" spc="-5" dirty="0">
                <a:solidFill>
                  <a:srgbClr val="878787"/>
                </a:solidFill>
                <a:latin typeface="Poppins" panose="00000500000000000000" pitchFamily="2" charset="0"/>
                <a:cs typeface="Poppins" panose="00000500000000000000" pitchFamily="2" charset="0"/>
              </a:rPr>
              <a:t>5</a:t>
            </a:r>
            <a:endParaRPr sz="800" dirty="0">
              <a:latin typeface="Poppins" panose="00000500000000000000" pitchFamily="2" charset="0"/>
              <a:cs typeface="Poppins" panose="00000500000000000000" pitchFamily="2" charset="0"/>
            </a:endParaRPr>
          </a:p>
        </p:txBody>
      </p:sp>
      <p:sp>
        <p:nvSpPr>
          <p:cNvPr id="57" name="TextBox 56">
            <a:extLst>
              <a:ext uri="{FF2B5EF4-FFF2-40B4-BE49-F238E27FC236}">
                <a16:creationId xmlns:a16="http://schemas.microsoft.com/office/drawing/2014/main" id="{334B165B-67D2-4E1F-AC7E-3E3998683D25}"/>
              </a:ext>
            </a:extLst>
          </p:cNvPr>
          <p:cNvSpPr txBox="1"/>
          <p:nvPr/>
        </p:nvSpPr>
        <p:spPr>
          <a:xfrm>
            <a:off x="823719" y="777972"/>
            <a:ext cx="10596756" cy="1200329"/>
          </a:xfrm>
          <a:prstGeom prst="rect">
            <a:avLst/>
          </a:prstGeom>
          <a:noFill/>
        </p:spPr>
        <p:txBody>
          <a:bodyPr wrap="square" rtlCol="0">
            <a:spAutoFit/>
          </a:bodyPr>
          <a:lstStyle/>
          <a:p>
            <a:pPr>
              <a:spcAft>
                <a:spcPts val="600"/>
              </a:spcAft>
            </a:pPr>
            <a:r>
              <a:rPr lang="en-GB" sz="2400" dirty="0">
                <a:latin typeface="Poppins" panose="00000500000000000000" pitchFamily="2" charset="0"/>
                <a:cs typeface="Poppins" panose="00000500000000000000" pitchFamily="2" charset="0"/>
              </a:rPr>
              <a:t>Question: Thinking specifically about your use of the internet during the Coronavirus crisis, would your say that overall (including work and leisure), your use of the internet has…</a:t>
            </a:r>
          </a:p>
        </p:txBody>
      </p:sp>
      <p:grpSp>
        <p:nvGrpSpPr>
          <p:cNvPr id="63" name="Group 62">
            <a:extLst>
              <a:ext uri="{FF2B5EF4-FFF2-40B4-BE49-F238E27FC236}">
                <a16:creationId xmlns:a16="http://schemas.microsoft.com/office/drawing/2014/main" id="{B362DE3B-6793-4CE7-80EE-2983796A3908}"/>
              </a:ext>
            </a:extLst>
          </p:cNvPr>
          <p:cNvGrpSpPr/>
          <p:nvPr/>
        </p:nvGrpSpPr>
        <p:grpSpPr>
          <a:xfrm>
            <a:off x="1086623" y="2960673"/>
            <a:ext cx="9140575" cy="2517538"/>
            <a:chOff x="1086068" y="2636164"/>
            <a:chExt cx="9140575" cy="2517538"/>
          </a:xfrm>
        </p:grpSpPr>
        <p:sp>
          <p:nvSpPr>
            <p:cNvPr id="6" name="object 6"/>
            <p:cNvSpPr txBox="1"/>
            <p:nvPr/>
          </p:nvSpPr>
          <p:spPr>
            <a:xfrm>
              <a:off x="2766183" y="4258764"/>
              <a:ext cx="1229000" cy="134739"/>
            </a:xfrm>
            <a:prstGeom prst="rect">
              <a:avLst/>
            </a:prstGeom>
          </p:spPr>
          <p:txBody>
            <a:bodyPr vert="horz" wrap="square" lIns="0" tIns="11516" rIns="0" bIns="0" rtlCol="0">
              <a:spAutoFit/>
            </a:bodyPr>
            <a:lstStyle/>
            <a:p>
              <a:pPr marL="11516">
                <a:spcBef>
                  <a:spcPts val="91"/>
                </a:spcBef>
              </a:pPr>
              <a:r>
                <a:rPr sz="800" spc="14" dirty="0">
                  <a:solidFill>
                    <a:srgbClr val="C42E4B"/>
                  </a:solidFill>
                  <a:latin typeface="Poppins Medium" panose="00000600000000000000" pitchFamily="2" charset="0"/>
                  <a:cs typeface="Poppins Medium" panose="00000600000000000000" pitchFamily="2" charset="0"/>
                </a:rPr>
                <a:t>3% </a:t>
              </a:r>
              <a:r>
                <a:rPr sz="800" spc="150" dirty="0">
                  <a:solidFill>
                    <a:srgbClr val="C42E4B"/>
                  </a:solidFill>
                  <a:latin typeface="Poppins Medium" panose="00000600000000000000" pitchFamily="2" charset="0"/>
                  <a:cs typeface="Poppins Medium" panose="00000600000000000000" pitchFamily="2" charset="0"/>
                </a:rPr>
                <a:t> </a:t>
              </a:r>
              <a:r>
                <a:rPr sz="800" spc="14" dirty="0">
                  <a:solidFill>
                    <a:srgbClr val="E38815"/>
                  </a:solidFill>
                  <a:latin typeface="Poppins Medium" panose="00000600000000000000" pitchFamily="2" charset="0"/>
                  <a:cs typeface="Poppins Medium" panose="00000600000000000000" pitchFamily="2" charset="0"/>
                </a:rPr>
                <a:t>3% </a:t>
              </a:r>
              <a:r>
                <a:rPr sz="800" spc="154" dirty="0">
                  <a:solidFill>
                    <a:srgbClr val="E38815"/>
                  </a:solidFill>
                  <a:latin typeface="Poppins Medium" panose="00000600000000000000" pitchFamily="2" charset="0"/>
                  <a:cs typeface="Poppins Medium" panose="00000600000000000000" pitchFamily="2" charset="0"/>
                </a:rPr>
                <a:t> </a:t>
              </a:r>
              <a:r>
                <a:rPr sz="800" spc="-5" dirty="0">
                  <a:solidFill>
                    <a:srgbClr val="5E9AB6"/>
                  </a:solidFill>
                  <a:latin typeface="Poppins Medium" panose="00000600000000000000" pitchFamily="2" charset="0"/>
                  <a:cs typeface="Poppins Medium" panose="00000600000000000000" pitchFamily="2" charset="0"/>
                </a:rPr>
                <a:t>1%</a:t>
              </a:r>
              <a:r>
                <a:rPr sz="800" spc="331" dirty="0">
                  <a:solidFill>
                    <a:srgbClr val="5E9AB6"/>
                  </a:solidFill>
                  <a:latin typeface="Poppins Medium" panose="00000600000000000000" pitchFamily="2" charset="0"/>
                  <a:cs typeface="Poppins Medium" panose="00000600000000000000" pitchFamily="2" charset="0"/>
                </a:rPr>
                <a:t> </a:t>
              </a:r>
              <a:r>
                <a:rPr sz="800" spc="-5" dirty="0">
                  <a:solidFill>
                    <a:srgbClr val="481556"/>
                  </a:solidFill>
                  <a:latin typeface="Poppins Medium" panose="00000600000000000000" pitchFamily="2" charset="0"/>
                  <a:cs typeface="Poppins Medium" panose="00000600000000000000" pitchFamily="2" charset="0"/>
                </a:rPr>
                <a:t>1%</a:t>
              </a:r>
              <a:r>
                <a:rPr sz="800" spc="331" dirty="0">
                  <a:solidFill>
                    <a:srgbClr val="481556"/>
                  </a:solidFill>
                  <a:latin typeface="Poppins Medium" panose="00000600000000000000" pitchFamily="2" charset="0"/>
                  <a:cs typeface="Poppins Medium" panose="00000600000000000000" pitchFamily="2" charset="0"/>
                </a:rPr>
                <a:t> </a:t>
              </a:r>
              <a:r>
                <a:rPr sz="800" spc="14" dirty="0">
                  <a:solidFill>
                    <a:srgbClr val="8A9194"/>
                  </a:solidFill>
                  <a:latin typeface="Poppins Medium" panose="00000600000000000000" pitchFamily="2" charset="0"/>
                  <a:cs typeface="Poppins Medium" panose="00000600000000000000" pitchFamily="2" charset="0"/>
                </a:rPr>
                <a:t>2% </a:t>
              </a:r>
              <a:r>
                <a:rPr sz="800" spc="154" dirty="0">
                  <a:solidFill>
                    <a:srgbClr val="8A9194"/>
                  </a:solidFill>
                  <a:latin typeface="Poppins Medium" panose="00000600000000000000" pitchFamily="2" charset="0"/>
                  <a:cs typeface="Poppins Medium" panose="00000600000000000000" pitchFamily="2" charset="0"/>
                </a:rPr>
                <a:t> </a:t>
              </a:r>
              <a:r>
                <a:rPr sz="800" spc="-23" dirty="0">
                  <a:solidFill>
                    <a:srgbClr val="00361A"/>
                  </a:solidFill>
                  <a:latin typeface="Poppins Medium" panose="00000600000000000000" pitchFamily="2" charset="0"/>
                  <a:cs typeface="Poppins Medium" panose="00000600000000000000" pitchFamily="2" charset="0"/>
                </a:rPr>
                <a:t>1%</a:t>
              </a:r>
              <a:endParaRPr sz="800" dirty="0">
                <a:latin typeface="Poppins Medium" panose="00000600000000000000" pitchFamily="2" charset="0"/>
                <a:cs typeface="Poppins Medium" panose="00000600000000000000" pitchFamily="2" charset="0"/>
              </a:endParaRPr>
            </a:p>
          </p:txBody>
        </p:sp>
        <p:sp>
          <p:nvSpPr>
            <p:cNvPr id="7" name="object 7"/>
            <p:cNvSpPr txBox="1"/>
            <p:nvPr/>
          </p:nvSpPr>
          <p:spPr>
            <a:xfrm>
              <a:off x="2738912" y="4910775"/>
              <a:ext cx="1229000" cy="134739"/>
            </a:xfrm>
            <a:prstGeom prst="rect">
              <a:avLst/>
            </a:prstGeom>
          </p:spPr>
          <p:txBody>
            <a:bodyPr vert="horz" wrap="square" lIns="0" tIns="11516" rIns="0" bIns="0" rtlCol="0">
              <a:spAutoFit/>
            </a:bodyPr>
            <a:lstStyle/>
            <a:p>
              <a:pPr marL="11516">
                <a:spcBef>
                  <a:spcPts val="91"/>
                </a:spcBef>
              </a:pPr>
              <a:r>
                <a:rPr sz="800" spc="14" dirty="0">
                  <a:solidFill>
                    <a:srgbClr val="C42E4B"/>
                  </a:solidFill>
                  <a:latin typeface="Poppins Medium" panose="00000600000000000000" pitchFamily="2" charset="0"/>
                  <a:cs typeface="Poppins Medium" panose="00000600000000000000" pitchFamily="2" charset="0"/>
                </a:rPr>
                <a:t>2% </a:t>
              </a:r>
              <a:r>
                <a:rPr sz="800" spc="154" dirty="0">
                  <a:solidFill>
                    <a:srgbClr val="C42E4B"/>
                  </a:solidFill>
                  <a:latin typeface="Poppins Medium" panose="00000600000000000000" pitchFamily="2" charset="0"/>
                  <a:cs typeface="Poppins Medium" panose="00000600000000000000" pitchFamily="2" charset="0"/>
                </a:rPr>
                <a:t> </a:t>
              </a:r>
              <a:r>
                <a:rPr sz="800" spc="14" dirty="0">
                  <a:solidFill>
                    <a:srgbClr val="E38815"/>
                  </a:solidFill>
                  <a:latin typeface="Poppins Medium" panose="00000600000000000000" pitchFamily="2" charset="0"/>
                  <a:cs typeface="Poppins Medium" panose="00000600000000000000" pitchFamily="2" charset="0"/>
                </a:rPr>
                <a:t>2% </a:t>
              </a:r>
              <a:r>
                <a:rPr sz="800" spc="154" dirty="0">
                  <a:solidFill>
                    <a:srgbClr val="E38815"/>
                  </a:solidFill>
                  <a:latin typeface="Poppins Medium" panose="00000600000000000000" pitchFamily="2" charset="0"/>
                  <a:cs typeface="Poppins Medium" panose="00000600000000000000" pitchFamily="2" charset="0"/>
                </a:rPr>
                <a:t> </a:t>
              </a:r>
              <a:r>
                <a:rPr sz="800" spc="14" dirty="0">
                  <a:solidFill>
                    <a:srgbClr val="5E9AB6"/>
                  </a:solidFill>
                  <a:latin typeface="Poppins Medium" panose="00000600000000000000" pitchFamily="2" charset="0"/>
                  <a:cs typeface="Poppins Medium" panose="00000600000000000000" pitchFamily="2" charset="0"/>
                </a:rPr>
                <a:t>2% </a:t>
              </a:r>
              <a:r>
                <a:rPr sz="800" spc="159" dirty="0">
                  <a:solidFill>
                    <a:srgbClr val="5E9AB6"/>
                  </a:solidFill>
                  <a:latin typeface="Poppins Medium" panose="00000600000000000000" pitchFamily="2" charset="0"/>
                  <a:cs typeface="Poppins Medium" panose="00000600000000000000" pitchFamily="2" charset="0"/>
                </a:rPr>
                <a:t> </a:t>
              </a:r>
              <a:r>
                <a:rPr sz="800" spc="14" dirty="0">
                  <a:solidFill>
                    <a:srgbClr val="481556"/>
                  </a:solidFill>
                  <a:latin typeface="Poppins Medium" panose="00000600000000000000" pitchFamily="2" charset="0"/>
                  <a:cs typeface="Poppins Medium" panose="00000600000000000000" pitchFamily="2" charset="0"/>
                </a:rPr>
                <a:t>2% </a:t>
              </a:r>
              <a:r>
                <a:rPr sz="800" spc="154" dirty="0">
                  <a:solidFill>
                    <a:srgbClr val="481556"/>
                  </a:solidFill>
                  <a:latin typeface="Poppins Medium" panose="00000600000000000000" pitchFamily="2" charset="0"/>
                  <a:cs typeface="Poppins Medium" panose="00000600000000000000" pitchFamily="2" charset="0"/>
                </a:rPr>
                <a:t> </a:t>
              </a:r>
              <a:r>
                <a:rPr sz="800" spc="-5" dirty="0">
                  <a:solidFill>
                    <a:srgbClr val="8A9194"/>
                  </a:solidFill>
                  <a:latin typeface="Poppins Medium" panose="00000600000000000000" pitchFamily="2" charset="0"/>
                  <a:cs typeface="Poppins Medium" panose="00000600000000000000" pitchFamily="2" charset="0"/>
                </a:rPr>
                <a:t>1%</a:t>
              </a:r>
              <a:r>
                <a:rPr sz="800" spc="336" dirty="0">
                  <a:solidFill>
                    <a:srgbClr val="8A9194"/>
                  </a:solidFill>
                  <a:latin typeface="Poppins Medium" panose="00000600000000000000" pitchFamily="2" charset="0"/>
                  <a:cs typeface="Poppins Medium" panose="00000600000000000000" pitchFamily="2" charset="0"/>
                </a:rPr>
                <a:t> </a:t>
              </a:r>
              <a:r>
                <a:rPr sz="800" spc="-23" dirty="0">
                  <a:solidFill>
                    <a:srgbClr val="00361A"/>
                  </a:solidFill>
                  <a:latin typeface="Poppins Medium" panose="00000600000000000000" pitchFamily="2" charset="0"/>
                  <a:cs typeface="Poppins Medium" panose="00000600000000000000" pitchFamily="2" charset="0"/>
                </a:rPr>
                <a:t>1%</a:t>
              </a:r>
              <a:endParaRPr sz="800" dirty="0">
                <a:latin typeface="Poppins Medium" panose="00000600000000000000" pitchFamily="2" charset="0"/>
                <a:cs typeface="Poppins Medium" panose="00000600000000000000" pitchFamily="2" charset="0"/>
              </a:endParaRPr>
            </a:p>
          </p:txBody>
        </p:sp>
        <p:sp>
          <p:nvSpPr>
            <p:cNvPr id="8" name="object 8"/>
            <p:cNvSpPr txBox="1"/>
            <p:nvPr/>
          </p:nvSpPr>
          <p:spPr>
            <a:xfrm>
              <a:off x="2575655" y="4584723"/>
              <a:ext cx="1162349" cy="134739"/>
            </a:xfrm>
            <a:prstGeom prst="rect">
              <a:avLst/>
            </a:prstGeom>
          </p:spPr>
          <p:txBody>
            <a:bodyPr vert="horz" wrap="square" lIns="0" tIns="11516" rIns="0" bIns="0" rtlCol="0">
              <a:spAutoFit/>
            </a:bodyPr>
            <a:lstStyle/>
            <a:p>
              <a:pPr marL="11516">
                <a:spcBef>
                  <a:spcPts val="91"/>
                </a:spcBef>
              </a:pPr>
              <a:r>
                <a:rPr sz="800" spc="-5" dirty="0">
                  <a:solidFill>
                    <a:srgbClr val="C42E4B"/>
                  </a:solidFill>
                  <a:latin typeface="Poppins Medium" panose="00000600000000000000" pitchFamily="2" charset="0"/>
                  <a:cs typeface="Poppins Medium" panose="00000600000000000000" pitchFamily="2" charset="0"/>
                </a:rPr>
                <a:t>1%</a:t>
              </a:r>
              <a:r>
                <a:rPr sz="800" spc="326" dirty="0">
                  <a:solidFill>
                    <a:srgbClr val="C42E4B"/>
                  </a:solidFill>
                  <a:latin typeface="Poppins Medium" panose="00000600000000000000" pitchFamily="2" charset="0"/>
                  <a:cs typeface="Poppins Medium" panose="00000600000000000000" pitchFamily="2" charset="0"/>
                </a:rPr>
                <a:t> </a:t>
              </a:r>
              <a:r>
                <a:rPr sz="800" spc="18" dirty="0">
                  <a:solidFill>
                    <a:srgbClr val="E38815"/>
                  </a:solidFill>
                  <a:latin typeface="Poppins Medium" panose="00000600000000000000" pitchFamily="2" charset="0"/>
                  <a:cs typeface="Poppins Medium" panose="00000600000000000000" pitchFamily="2" charset="0"/>
                </a:rPr>
                <a:t>0% </a:t>
              </a:r>
              <a:r>
                <a:rPr sz="800" spc="150" dirty="0">
                  <a:solidFill>
                    <a:srgbClr val="E38815"/>
                  </a:solidFill>
                  <a:latin typeface="Poppins Medium" panose="00000600000000000000" pitchFamily="2" charset="0"/>
                  <a:cs typeface="Poppins Medium" panose="00000600000000000000" pitchFamily="2" charset="0"/>
                </a:rPr>
                <a:t> </a:t>
              </a:r>
              <a:r>
                <a:rPr sz="800" spc="-5" dirty="0">
                  <a:solidFill>
                    <a:srgbClr val="5E9AB6"/>
                  </a:solidFill>
                  <a:latin typeface="Poppins Medium" panose="00000600000000000000" pitchFamily="2" charset="0"/>
                  <a:cs typeface="Poppins Medium" panose="00000600000000000000" pitchFamily="2" charset="0"/>
                </a:rPr>
                <a:t>1%</a:t>
              </a:r>
              <a:r>
                <a:rPr sz="800" spc="331" dirty="0">
                  <a:solidFill>
                    <a:srgbClr val="5E9AB6"/>
                  </a:solidFill>
                  <a:latin typeface="Poppins Medium" panose="00000600000000000000" pitchFamily="2" charset="0"/>
                  <a:cs typeface="Poppins Medium" panose="00000600000000000000" pitchFamily="2" charset="0"/>
                </a:rPr>
                <a:t> </a:t>
              </a:r>
              <a:r>
                <a:rPr sz="800" spc="-5" dirty="0">
                  <a:solidFill>
                    <a:srgbClr val="481556"/>
                  </a:solidFill>
                  <a:latin typeface="Poppins Medium" panose="00000600000000000000" pitchFamily="2" charset="0"/>
                  <a:cs typeface="Poppins Medium" panose="00000600000000000000" pitchFamily="2" charset="0"/>
                </a:rPr>
                <a:t>1%</a:t>
              </a:r>
              <a:r>
                <a:rPr sz="800" spc="331" dirty="0">
                  <a:solidFill>
                    <a:srgbClr val="481556"/>
                  </a:solidFill>
                  <a:latin typeface="Poppins Medium" panose="00000600000000000000" pitchFamily="2" charset="0"/>
                  <a:cs typeface="Poppins Medium" panose="00000600000000000000" pitchFamily="2" charset="0"/>
                </a:rPr>
                <a:t> </a:t>
              </a:r>
              <a:r>
                <a:rPr sz="800" spc="18" dirty="0">
                  <a:solidFill>
                    <a:srgbClr val="8A9194"/>
                  </a:solidFill>
                  <a:latin typeface="Poppins Medium" panose="00000600000000000000" pitchFamily="2" charset="0"/>
                  <a:cs typeface="Poppins Medium" panose="00000600000000000000" pitchFamily="2" charset="0"/>
                </a:rPr>
                <a:t>0% </a:t>
              </a:r>
              <a:r>
                <a:rPr sz="800" spc="150" dirty="0">
                  <a:solidFill>
                    <a:srgbClr val="8A9194"/>
                  </a:solidFill>
                  <a:latin typeface="Poppins Medium" panose="00000600000000000000" pitchFamily="2" charset="0"/>
                  <a:cs typeface="Poppins Medium" panose="00000600000000000000" pitchFamily="2" charset="0"/>
                </a:rPr>
                <a:t> </a:t>
              </a:r>
              <a:r>
                <a:rPr sz="800" spc="18" dirty="0">
                  <a:solidFill>
                    <a:srgbClr val="00361A"/>
                  </a:solidFill>
                  <a:latin typeface="Poppins Medium" panose="00000600000000000000" pitchFamily="2" charset="0"/>
                  <a:cs typeface="Poppins Medium" panose="00000600000000000000" pitchFamily="2" charset="0"/>
                </a:rPr>
                <a:t>2%</a:t>
              </a:r>
              <a:endParaRPr sz="800" dirty="0">
                <a:latin typeface="Poppins Medium" panose="00000600000000000000" pitchFamily="2" charset="0"/>
                <a:cs typeface="Poppins Medium" panose="00000600000000000000" pitchFamily="2" charset="0"/>
              </a:endParaRPr>
            </a:p>
          </p:txBody>
        </p:sp>
        <p:sp>
          <p:nvSpPr>
            <p:cNvPr id="9" name="object 9"/>
            <p:cNvSpPr>
              <a:spLocks noChangeAspect="1"/>
            </p:cNvSpPr>
            <p:nvPr/>
          </p:nvSpPr>
          <p:spPr>
            <a:xfrm>
              <a:off x="5336999" y="2643853"/>
              <a:ext cx="321417" cy="321417"/>
            </a:xfrm>
            <a:custGeom>
              <a:avLst/>
              <a:gdLst/>
              <a:ahLst/>
              <a:cxnLst/>
              <a:rect l="l" t="t" r="r" b="b"/>
              <a:pathLst>
                <a:path w="126364" h="126364">
                  <a:moveTo>
                    <a:pt x="125996" y="0"/>
                  </a:moveTo>
                  <a:lnTo>
                    <a:pt x="0" y="0"/>
                  </a:lnTo>
                  <a:lnTo>
                    <a:pt x="0" y="125996"/>
                  </a:lnTo>
                  <a:lnTo>
                    <a:pt x="125996" y="125996"/>
                  </a:lnTo>
                  <a:lnTo>
                    <a:pt x="125996" y="0"/>
                  </a:lnTo>
                  <a:close/>
                </a:path>
              </a:pathLst>
            </a:custGeom>
            <a:solidFill>
              <a:srgbClr val="481556"/>
            </a:solidFill>
          </p:spPr>
          <p:txBody>
            <a:bodyPr wrap="square" lIns="0" tIns="0" rIns="0" bIns="0" rtlCol="0"/>
            <a:lstStyle/>
            <a:p>
              <a:endParaRPr sz="1632"/>
            </a:p>
          </p:txBody>
        </p:sp>
        <p:sp>
          <p:nvSpPr>
            <p:cNvPr id="10" name="object 10"/>
            <p:cNvSpPr>
              <a:spLocks noChangeAspect="1"/>
            </p:cNvSpPr>
            <p:nvPr/>
          </p:nvSpPr>
          <p:spPr>
            <a:xfrm>
              <a:off x="6778666" y="2636164"/>
              <a:ext cx="321417" cy="321417"/>
            </a:xfrm>
            <a:custGeom>
              <a:avLst/>
              <a:gdLst/>
              <a:ahLst/>
              <a:cxnLst/>
              <a:rect l="l" t="t" r="r" b="b"/>
              <a:pathLst>
                <a:path w="126364" h="126364">
                  <a:moveTo>
                    <a:pt x="125996" y="0"/>
                  </a:moveTo>
                  <a:lnTo>
                    <a:pt x="0" y="0"/>
                  </a:lnTo>
                  <a:lnTo>
                    <a:pt x="0" y="125996"/>
                  </a:lnTo>
                  <a:lnTo>
                    <a:pt x="125996" y="125996"/>
                  </a:lnTo>
                  <a:lnTo>
                    <a:pt x="125996" y="0"/>
                  </a:lnTo>
                  <a:close/>
                </a:path>
              </a:pathLst>
            </a:custGeom>
            <a:solidFill>
              <a:srgbClr val="8A9194"/>
            </a:solidFill>
          </p:spPr>
          <p:txBody>
            <a:bodyPr wrap="square" lIns="0" tIns="0" rIns="0" bIns="0" rtlCol="0"/>
            <a:lstStyle/>
            <a:p>
              <a:endParaRPr sz="1632"/>
            </a:p>
          </p:txBody>
        </p:sp>
        <p:sp>
          <p:nvSpPr>
            <p:cNvPr id="11" name="object 11"/>
            <p:cNvSpPr>
              <a:spLocks noChangeAspect="1"/>
            </p:cNvSpPr>
            <p:nvPr/>
          </p:nvSpPr>
          <p:spPr>
            <a:xfrm>
              <a:off x="8185497" y="2636166"/>
              <a:ext cx="321417" cy="321417"/>
            </a:xfrm>
            <a:custGeom>
              <a:avLst/>
              <a:gdLst/>
              <a:ahLst/>
              <a:cxnLst/>
              <a:rect l="l" t="t" r="r" b="b"/>
              <a:pathLst>
                <a:path w="126364" h="126364">
                  <a:moveTo>
                    <a:pt x="125996" y="0"/>
                  </a:moveTo>
                  <a:lnTo>
                    <a:pt x="0" y="0"/>
                  </a:lnTo>
                  <a:lnTo>
                    <a:pt x="0" y="125996"/>
                  </a:lnTo>
                  <a:lnTo>
                    <a:pt x="125996" y="125996"/>
                  </a:lnTo>
                  <a:lnTo>
                    <a:pt x="125996" y="0"/>
                  </a:lnTo>
                  <a:close/>
                </a:path>
              </a:pathLst>
            </a:custGeom>
            <a:solidFill>
              <a:srgbClr val="00361A"/>
            </a:solidFill>
          </p:spPr>
          <p:txBody>
            <a:bodyPr wrap="square" lIns="0" tIns="0" rIns="0" bIns="0" rtlCol="0"/>
            <a:lstStyle/>
            <a:p>
              <a:endParaRPr sz="1632">
                <a:solidFill>
                  <a:schemeClr val="tx1">
                    <a:lumMod val="85000"/>
                    <a:lumOff val="15000"/>
                  </a:schemeClr>
                </a:solidFill>
              </a:endParaRPr>
            </a:p>
          </p:txBody>
        </p:sp>
        <p:sp>
          <p:nvSpPr>
            <p:cNvPr id="12" name="object 12"/>
            <p:cNvSpPr>
              <a:spLocks noChangeAspect="1"/>
            </p:cNvSpPr>
            <p:nvPr/>
          </p:nvSpPr>
          <p:spPr>
            <a:xfrm>
              <a:off x="3912750" y="2643853"/>
              <a:ext cx="321417" cy="321417"/>
            </a:xfrm>
            <a:custGeom>
              <a:avLst/>
              <a:gdLst/>
              <a:ahLst/>
              <a:cxnLst/>
              <a:rect l="l" t="t" r="r" b="b"/>
              <a:pathLst>
                <a:path w="126364" h="126364">
                  <a:moveTo>
                    <a:pt x="125996" y="0"/>
                  </a:moveTo>
                  <a:lnTo>
                    <a:pt x="0" y="0"/>
                  </a:lnTo>
                  <a:lnTo>
                    <a:pt x="0" y="125996"/>
                  </a:lnTo>
                  <a:lnTo>
                    <a:pt x="125996" y="125996"/>
                  </a:lnTo>
                  <a:lnTo>
                    <a:pt x="125996" y="0"/>
                  </a:lnTo>
                  <a:close/>
                </a:path>
              </a:pathLst>
            </a:custGeom>
            <a:solidFill>
              <a:srgbClr val="5E9AB6"/>
            </a:solidFill>
          </p:spPr>
          <p:txBody>
            <a:bodyPr wrap="square" lIns="0" tIns="0" rIns="0" bIns="0" rtlCol="0"/>
            <a:lstStyle/>
            <a:p>
              <a:endParaRPr sz="1632"/>
            </a:p>
          </p:txBody>
        </p:sp>
        <p:sp>
          <p:nvSpPr>
            <p:cNvPr id="15" name="object 15"/>
            <p:cNvSpPr txBox="1">
              <a:spLocks noChangeAspect="1"/>
            </p:cNvSpPr>
            <p:nvPr/>
          </p:nvSpPr>
          <p:spPr>
            <a:xfrm>
              <a:off x="8567846" y="2777925"/>
              <a:ext cx="1076735" cy="165517"/>
            </a:xfrm>
            <a:prstGeom prst="rect">
              <a:avLst/>
            </a:prstGeom>
          </p:spPr>
          <p:txBody>
            <a:bodyPr vert="horz" wrap="square" lIns="0" tIns="11516" rIns="0" bIns="0" rtlCol="0">
              <a:spAutoFit/>
            </a:bodyPr>
            <a:lstStyle/>
            <a:p>
              <a:pPr marL="11516">
                <a:spcBef>
                  <a:spcPts val="91"/>
                </a:spcBef>
              </a:pPr>
              <a:r>
                <a:rPr sz="1000" spc="5" dirty="0">
                  <a:solidFill>
                    <a:schemeClr val="tx1">
                      <a:lumMod val="85000"/>
                      <a:lumOff val="15000"/>
                    </a:schemeClr>
                  </a:solidFill>
                  <a:latin typeface="Poppins" panose="00000500000000000000" pitchFamily="2" charset="0"/>
                  <a:cs typeface="Poppins" panose="00000500000000000000" pitchFamily="2" charset="0"/>
                </a:rPr>
                <a:t>6</a:t>
              </a:r>
              <a:r>
                <a:rPr sz="1000" spc="14" dirty="0">
                  <a:solidFill>
                    <a:schemeClr val="tx1">
                      <a:lumMod val="85000"/>
                      <a:lumOff val="15000"/>
                    </a:schemeClr>
                  </a:solidFill>
                  <a:latin typeface="Poppins" panose="00000500000000000000" pitchFamily="2" charset="0"/>
                  <a:cs typeface="Poppins" panose="00000500000000000000" pitchFamily="2" charset="0"/>
                </a:rPr>
                <a:t>0</a:t>
              </a:r>
              <a:r>
                <a:rPr sz="1000" dirty="0">
                  <a:solidFill>
                    <a:schemeClr val="tx1">
                      <a:lumMod val="85000"/>
                      <a:lumOff val="15000"/>
                    </a:schemeClr>
                  </a:solidFill>
                  <a:latin typeface="Poppins" panose="00000500000000000000" pitchFamily="2" charset="0"/>
                  <a:cs typeface="Poppins" panose="00000500000000000000" pitchFamily="2" charset="0"/>
                </a:rPr>
                <a:t>-</a:t>
              </a:r>
              <a:r>
                <a:rPr sz="1000" spc="-9" dirty="0">
                  <a:solidFill>
                    <a:schemeClr val="tx1">
                      <a:lumMod val="85000"/>
                      <a:lumOff val="15000"/>
                    </a:schemeClr>
                  </a:solidFill>
                  <a:latin typeface="Poppins" panose="00000500000000000000" pitchFamily="2" charset="0"/>
                  <a:cs typeface="Poppins" panose="00000500000000000000" pitchFamily="2" charset="0"/>
                </a:rPr>
                <a:t>6</a:t>
              </a:r>
              <a:r>
                <a:rPr sz="1000" spc="-5" dirty="0">
                  <a:solidFill>
                    <a:schemeClr val="tx1">
                      <a:lumMod val="85000"/>
                      <a:lumOff val="15000"/>
                    </a:schemeClr>
                  </a:solidFill>
                  <a:latin typeface="Poppins" panose="00000500000000000000" pitchFamily="2" charset="0"/>
                  <a:cs typeface="Poppins" panose="00000500000000000000" pitchFamily="2" charset="0"/>
                </a:rPr>
                <a:t>9</a:t>
              </a:r>
              <a:r>
                <a:rPr sz="1000" spc="-45" dirty="0">
                  <a:solidFill>
                    <a:schemeClr val="tx1">
                      <a:lumMod val="85000"/>
                      <a:lumOff val="15000"/>
                    </a:schemeClr>
                  </a:solidFill>
                  <a:latin typeface="Poppins" panose="00000500000000000000" pitchFamily="2" charset="0"/>
                  <a:cs typeface="Poppins" panose="00000500000000000000" pitchFamily="2" charset="0"/>
                </a:rPr>
                <a:t> </a:t>
              </a:r>
              <a:r>
                <a:rPr sz="1000" dirty="0">
                  <a:solidFill>
                    <a:schemeClr val="tx1">
                      <a:lumMod val="85000"/>
                      <a:lumOff val="15000"/>
                    </a:schemeClr>
                  </a:solidFill>
                  <a:latin typeface="Poppins" panose="00000500000000000000" pitchFamily="2" charset="0"/>
                  <a:cs typeface="Poppins" panose="00000500000000000000" pitchFamily="2" charset="0"/>
                </a:rPr>
                <a:t>yea</a:t>
              </a:r>
              <a:r>
                <a:rPr sz="1000" spc="-36" dirty="0">
                  <a:solidFill>
                    <a:schemeClr val="tx1">
                      <a:lumMod val="85000"/>
                      <a:lumOff val="15000"/>
                    </a:schemeClr>
                  </a:solidFill>
                  <a:latin typeface="Poppins" panose="00000500000000000000" pitchFamily="2" charset="0"/>
                  <a:cs typeface="Poppins" panose="00000500000000000000" pitchFamily="2" charset="0"/>
                </a:rPr>
                <a:t>r</a:t>
              </a:r>
              <a:r>
                <a:rPr sz="1000" spc="-45" dirty="0">
                  <a:solidFill>
                    <a:schemeClr val="tx1">
                      <a:lumMod val="85000"/>
                      <a:lumOff val="15000"/>
                    </a:schemeClr>
                  </a:solidFill>
                  <a:latin typeface="Poppins" panose="00000500000000000000" pitchFamily="2" charset="0"/>
                  <a:cs typeface="Poppins" panose="00000500000000000000" pitchFamily="2" charset="0"/>
                </a:rPr>
                <a:t> </a:t>
              </a:r>
              <a:r>
                <a:rPr sz="1000" spc="-5" dirty="0">
                  <a:solidFill>
                    <a:schemeClr val="tx1">
                      <a:lumMod val="85000"/>
                      <a:lumOff val="15000"/>
                    </a:schemeClr>
                  </a:solidFill>
                  <a:latin typeface="Poppins" panose="00000500000000000000" pitchFamily="2" charset="0"/>
                  <a:cs typeface="Poppins" panose="00000500000000000000" pitchFamily="2" charset="0"/>
                </a:rPr>
                <a:t>ol</a:t>
              </a:r>
              <a:r>
                <a:rPr sz="1000" spc="-18" dirty="0">
                  <a:solidFill>
                    <a:schemeClr val="tx1">
                      <a:lumMod val="85000"/>
                      <a:lumOff val="15000"/>
                    </a:schemeClr>
                  </a:solidFill>
                  <a:latin typeface="Poppins" panose="00000500000000000000" pitchFamily="2" charset="0"/>
                  <a:cs typeface="Poppins" panose="00000500000000000000" pitchFamily="2" charset="0"/>
                </a:rPr>
                <a:t>d</a:t>
              </a:r>
              <a:r>
                <a:rPr sz="1000" spc="5" dirty="0">
                  <a:solidFill>
                    <a:schemeClr val="tx1">
                      <a:lumMod val="85000"/>
                      <a:lumOff val="15000"/>
                    </a:schemeClr>
                  </a:solidFill>
                  <a:latin typeface="Poppins" panose="00000500000000000000" pitchFamily="2" charset="0"/>
                  <a:cs typeface="Poppins" panose="00000500000000000000" pitchFamily="2" charset="0"/>
                </a:rPr>
                <a:t>s</a:t>
              </a:r>
              <a:endParaRPr sz="1000" dirty="0">
                <a:solidFill>
                  <a:schemeClr val="tx1">
                    <a:lumMod val="85000"/>
                    <a:lumOff val="15000"/>
                  </a:schemeClr>
                </a:solidFill>
                <a:latin typeface="Poppins" panose="00000500000000000000" pitchFamily="2" charset="0"/>
                <a:cs typeface="Poppins" panose="00000500000000000000" pitchFamily="2" charset="0"/>
              </a:endParaRPr>
            </a:p>
          </p:txBody>
        </p:sp>
        <p:sp>
          <p:nvSpPr>
            <p:cNvPr id="17" name="object 17"/>
            <p:cNvSpPr>
              <a:spLocks noChangeAspect="1"/>
            </p:cNvSpPr>
            <p:nvPr/>
          </p:nvSpPr>
          <p:spPr>
            <a:xfrm>
              <a:off x="2490110" y="2645240"/>
              <a:ext cx="321417" cy="321417"/>
            </a:xfrm>
            <a:custGeom>
              <a:avLst/>
              <a:gdLst/>
              <a:ahLst/>
              <a:cxnLst/>
              <a:rect l="l" t="t" r="r" b="b"/>
              <a:pathLst>
                <a:path w="126364" h="126364">
                  <a:moveTo>
                    <a:pt x="125996" y="0"/>
                  </a:moveTo>
                  <a:lnTo>
                    <a:pt x="0" y="0"/>
                  </a:lnTo>
                  <a:lnTo>
                    <a:pt x="0" y="125996"/>
                  </a:lnTo>
                  <a:lnTo>
                    <a:pt x="125996" y="125996"/>
                  </a:lnTo>
                  <a:lnTo>
                    <a:pt x="125996" y="0"/>
                  </a:lnTo>
                  <a:close/>
                </a:path>
              </a:pathLst>
            </a:custGeom>
            <a:solidFill>
              <a:srgbClr val="E38815"/>
            </a:solidFill>
          </p:spPr>
          <p:txBody>
            <a:bodyPr wrap="square" lIns="0" tIns="0" rIns="0" bIns="0" rtlCol="0"/>
            <a:lstStyle/>
            <a:p>
              <a:endParaRPr sz="1632"/>
            </a:p>
          </p:txBody>
        </p:sp>
        <p:sp>
          <p:nvSpPr>
            <p:cNvPr id="19" name="object 19"/>
            <p:cNvSpPr>
              <a:spLocks noChangeAspect="1"/>
            </p:cNvSpPr>
            <p:nvPr/>
          </p:nvSpPr>
          <p:spPr>
            <a:xfrm>
              <a:off x="1086068" y="2643853"/>
              <a:ext cx="321417" cy="321417"/>
            </a:xfrm>
            <a:custGeom>
              <a:avLst/>
              <a:gdLst/>
              <a:ahLst/>
              <a:cxnLst/>
              <a:rect l="l" t="t" r="r" b="b"/>
              <a:pathLst>
                <a:path w="126365" h="126364">
                  <a:moveTo>
                    <a:pt x="125996" y="0"/>
                  </a:moveTo>
                  <a:lnTo>
                    <a:pt x="0" y="0"/>
                  </a:lnTo>
                  <a:lnTo>
                    <a:pt x="0" y="125996"/>
                  </a:lnTo>
                  <a:lnTo>
                    <a:pt x="125996" y="125996"/>
                  </a:lnTo>
                  <a:lnTo>
                    <a:pt x="125996" y="0"/>
                  </a:lnTo>
                  <a:close/>
                </a:path>
              </a:pathLst>
            </a:custGeom>
            <a:solidFill>
              <a:srgbClr val="C42E4B"/>
            </a:solidFill>
          </p:spPr>
          <p:txBody>
            <a:bodyPr wrap="square" lIns="0" tIns="0" rIns="0" bIns="0" rtlCol="0"/>
            <a:lstStyle/>
            <a:p>
              <a:endParaRPr sz="1632"/>
            </a:p>
          </p:txBody>
        </p:sp>
        <p:sp>
          <p:nvSpPr>
            <p:cNvPr id="21" name="object 21"/>
            <p:cNvSpPr txBox="1"/>
            <p:nvPr/>
          </p:nvSpPr>
          <p:spPr>
            <a:xfrm>
              <a:off x="4219439" y="3268211"/>
              <a:ext cx="947222" cy="146949"/>
            </a:xfrm>
            <a:prstGeom prst="rect">
              <a:avLst/>
            </a:prstGeom>
            <a:solidFill>
              <a:srgbClr val="5E9AB6"/>
            </a:solidFill>
          </p:spPr>
          <p:txBody>
            <a:bodyPr vert="horz" wrap="square" lIns="0" tIns="23608" rIns="0" bIns="0" rtlCol="0">
              <a:spAutoFit/>
            </a:bodyPr>
            <a:lstStyle/>
            <a:p>
              <a:pPr marR="25336" algn="r">
                <a:spcBef>
                  <a:spcPts val="185"/>
                </a:spcBef>
              </a:pPr>
              <a:r>
                <a:rPr sz="800" spc="14" dirty="0">
                  <a:solidFill>
                    <a:srgbClr val="FFFFFF"/>
                  </a:solidFill>
                  <a:latin typeface="Poppins Medium" panose="00000600000000000000" pitchFamily="2" charset="0"/>
                  <a:cs typeface="Poppins Medium" panose="00000600000000000000" pitchFamily="2" charset="0"/>
                </a:rPr>
                <a:t>29%</a:t>
              </a:r>
              <a:endParaRPr sz="800" dirty="0">
                <a:latin typeface="Poppins Medium" panose="00000600000000000000" pitchFamily="2" charset="0"/>
                <a:cs typeface="Poppins Medium" panose="00000600000000000000" pitchFamily="2" charset="0"/>
              </a:endParaRPr>
            </a:p>
          </p:txBody>
        </p:sp>
        <p:sp>
          <p:nvSpPr>
            <p:cNvPr id="22" name="object 22"/>
            <p:cNvSpPr txBox="1"/>
            <p:nvPr/>
          </p:nvSpPr>
          <p:spPr>
            <a:xfrm>
              <a:off x="3305384" y="3268211"/>
              <a:ext cx="914400" cy="146949"/>
            </a:xfrm>
            <a:prstGeom prst="rect">
              <a:avLst/>
            </a:prstGeom>
            <a:solidFill>
              <a:srgbClr val="E38815"/>
            </a:solidFill>
          </p:spPr>
          <p:txBody>
            <a:bodyPr vert="horz" wrap="square" lIns="0" tIns="23608" rIns="0" bIns="0" rtlCol="0">
              <a:spAutoFit/>
            </a:bodyPr>
            <a:lstStyle/>
            <a:p>
              <a:pPr marR="25336" algn="r">
                <a:spcBef>
                  <a:spcPts val="185"/>
                </a:spcBef>
              </a:pPr>
              <a:r>
                <a:rPr sz="800" spc="9" dirty="0">
                  <a:solidFill>
                    <a:srgbClr val="FFFFFF"/>
                  </a:solidFill>
                  <a:latin typeface="Poppins Medium" panose="00000600000000000000" pitchFamily="2" charset="0"/>
                  <a:cs typeface="Poppins Medium" panose="00000600000000000000" pitchFamily="2" charset="0"/>
                </a:rPr>
                <a:t>28%</a:t>
              </a:r>
              <a:endParaRPr sz="800" dirty="0">
                <a:latin typeface="Poppins Medium" panose="00000600000000000000" pitchFamily="2" charset="0"/>
                <a:cs typeface="Poppins Medium" panose="00000600000000000000" pitchFamily="2" charset="0"/>
              </a:endParaRPr>
            </a:p>
          </p:txBody>
        </p:sp>
        <p:sp>
          <p:nvSpPr>
            <p:cNvPr id="23" name="object 23"/>
            <p:cNvSpPr txBox="1"/>
            <p:nvPr/>
          </p:nvSpPr>
          <p:spPr>
            <a:xfrm>
              <a:off x="2391331" y="3268211"/>
              <a:ext cx="914400" cy="146949"/>
            </a:xfrm>
            <a:prstGeom prst="rect">
              <a:avLst/>
            </a:prstGeom>
            <a:solidFill>
              <a:srgbClr val="C42E4B"/>
            </a:solidFill>
          </p:spPr>
          <p:txBody>
            <a:bodyPr vert="horz" wrap="square" lIns="0" tIns="23608" rIns="0" bIns="0" rtlCol="0">
              <a:spAutoFit/>
            </a:bodyPr>
            <a:lstStyle/>
            <a:p>
              <a:pPr marR="25336" algn="r">
                <a:spcBef>
                  <a:spcPts val="185"/>
                </a:spcBef>
              </a:pPr>
              <a:r>
                <a:rPr sz="800" spc="9" dirty="0">
                  <a:solidFill>
                    <a:srgbClr val="FFFFFF"/>
                  </a:solidFill>
                  <a:latin typeface="Poppins Medium" panose="00000600000000000000" pitchFamily="2" charset="0"/>
                  <a:cs typeface="Poppins Medium" panose="00000600000000000000" pitchFamily="2" charset="0"/>
                </a:rPr>
                <a:t>28%</a:t>
              </a:r>
              <a:endParaRPr sz="800" dirty="0">
                <a:latin typeface="Poppins Medium" panose="00000600000000000000" pitchFamily="2" charset="0"/>
                <a:cs typeface="Poppins Medium" panose="00000600000000000000" pitchFamily="2" charset="0"/>
              </a:endParaRPr>
            </a:p>
          </p:txBody>
        </p:sp>
        <p:sp>
          <p:nvSpPr>
            <p:cNvPr id="24" name="object 24"/>
            <p:cNvSpPr txBox="1"/>
            <p:nvPr/>
          </p:nvSpPr>
          <p:spPr>
            <a:xfrm>
              <a:off x="5166142" y="3268211"/>
              <a:ext cx="783689" cy="146949"/>
            </a:xfrm>
            <a:prstGeom prst="rect">
              <a:avLst/>
            </a:prstGeom>
            <a:solidFill>
              <a:srgbClr val="481556"/>
            </a:solidFill>
          </p:spPr>
          <p:txBody>
            <a:bodyPr vert="horz" wrap="square" lIns="0" tIns="23608" rIns="0" bIns="0" rtlCol="0">
              <a:spAutoFit/>
            </a:bodyPr>
            <a:lstStyle/>
            <a:p>
              <a:pPr marR="25336" algn="r">
                <a:spcBef>
                  <a:spcPts val="185"/>
                </a:spcBef>
              </a:pPr>
              <a:r>
                <a:rPr sz="800" spc="-5" dirty="0">
                  <a:solidFill>
                    <a:srgbClr val="FFFFFF"/>
                  </a:solidFill>
                  <a:latin typeface="Poppins Medium" panose="00000600000000000000" pitchFamily="2" charset="0"/>
                  <a:cs typeface="Poppins Medium" panose="00000600000000000000" pitchFamily="2" charset="0"/>
                </a:rPr>
                <a:t>24%</a:t>
              </a:r>
              <a:endParaRPr sz="800" dirty="0">
                <a:latin typeface="Poppins Medium" panose="00000600000000000000" pitchFamily="2" charset="0"/>
                <a:cs typeface="Poppins Medium" panose="00000600000000000000" pitchFamily="2" charset="0"/>
              </a:endParaRPr>
            </a:p>
          </p:txBody>
        </p:sp>
        <p:sp>
          <p:nvSpPr>
            <p:cNvPr id="25" name="object 25"/>
            <p:cNvSpPr txBox="1"/>
            <p:nvPr/>
          </p:nvSpPr>
          <p:spPr>
            <a:xfrm>
              <a:off x="6831030" y="3268211"/>
              <a:ext cx="849332" cy="146949"/>
            </a:xfrm>
            <a:prstGeom prst="rect">
              <a:avLst/>
            </a:prstGeom>
            <a:solidFill>
              <a:srgbClr val="00361A"/>
            </a:solidFill>
          </p:spPr>
          <p:txBody>
            <a:bodyPr vert="horz" wrap="square" lIns="0" tIns="23608" rIns="0" bIns="0" rtlCol="0">
              <a:spAutoFit/>
            </a:bodyPr>
            <a:lstStyle/>
            <a:p>
              <a:pPr marR="25336" algn="r">
                <a:spcBef>
                  <a:spcPts val="185"/>
                </a:spcBef>
              </a:pPr>
              <a:r>
                <a:rPr sz="800" spc="9" dirty="0">
                  <a:solidFill>
                    <a:srgbClr val="FFFFFF"/>
                  </a:solidFill>
                  <a:latin typeface="Poppins Medium" panose="00000600000000000000" pitchFamily="2" charset="0"/>
                  <a:cs typeface="Poppins Medium" panose="00000600000000000000" pitchFamily="2" charset="0"/>
                </a:rPr>
                <a:t>27%</a:t>
              </a:r>
              <a:endParaRPr sz="800" dirty="0">
                <a:latin typeface="Poppins Medium" panose="00000600000000000000" pitchFamily="2" charset="0"/>
                <a:cs typeface="Poppins Medium" panose="00000600000000000000" pitchFamily="2" charset="0"/>
              </a:endParaRPr>
            </a:p>
          </p:txBody>
        </p:sp>
        <p:sp>
          <p:nvSpPr>
            <p:cNvPr id="26" name="object 26"/>
            <p:cNvSpPr txBox="1"/>
            <p:nvPr/>
          </p:nvSpPr>
          <p:spPr>
            <a:xfrm>
              <a:off x="5949613" y="3268211"/>
              <a:ext cx="881578" cy="146949"/>
            </a:xfrm>
            <a:prstGeom prst="rect">
              <a:avLst/>
            </a:prstGeom>
            <a:solidFill>
              <a:srgbClr val="8A9194"/>
            </a:solidFill>
          </p:spPr>
          <p:txBody>
            <a:bodyPr vert="horz" wrap="square" lIns="0" tIns="23608" rIns="0" bIns="0" rtlCol="0">
              <a:spAutoFit/>
            </a:bodyPr>
            <a:lstStyle/>
            <a:p>
              <a:pPr marR="25336" algn="r">
                <a:spcBef>
                  <a:spcPts val="185"/>
                </a:spcBef>
              </a:pPr>
              <a:r>
                <a:rPr sz="800" spc="5" dirty="0">
                  <a:solidFill>
                    <a:srgbClr val="FFFFFF"/>
                  </a:solidFill>
                  <a:latin typeface="Poppins Medium" panose="00000600000000000000" pitchFamily="2" charset="0"/>
                  <a:cs typeface="Poppins Medium" panose="00000600000000000000" pitchFamily="2" charset="0"/>
                </a:rPr>
                <a:t>26%</a:t>
              </a:r>
              <a:endParaRPr sz="800" dirty="0">
                <a:latin typeface="Poppins Medium" panose="00000600000000000000" pitchFamily="2" charset="0"/>
                <a:cs typeface="Poppins Medium" panose="00000600000000000000" pitchFamily="2" charset="0"/>
              </a:endParaRPr>
            </a:p>
          </p:txBody>
        </p:sp>
        <p:sp>
          <p:nvSpPr>
            <p:cNvPr id="27" name="object 27"/>
            <p:cNvSpPr txBox="1"/>
            <p:nvPr/>
          </p:nvSpPr>
          <p:spPr>
            <a:xfrm>
              <a:off x="4447958" y="3594228"/>
              <a:ext cx="1111906" cy="146949"/>
            </a:xfrm>
            <a:prstGeom prst="rect">
              <a:avLst/>
            </a:prstGeom>
            <a:solidFill>
              <a:srgbClr val="5E9AB6"/>
            </a:solidFill>
          </p:spPr>
          <p:txBody>
            <a:bodyPr vert="horz" wrap="square" lIns="0" tIns="23608" rIns="0" bIns="0" rtlCol="0">
              <a:spAutoFit/>
            </a:bodyPr>
            <a:lstStyle/>
            <a:p>
              <a:pPr marR="28215" algn="r">
                <a:spcBef>
                  <a:spcPts val="185"/>
                </a:spcBef>
              </a:pPr>
              <a:r>
                <a:rPr sz="800" spc="5" dirty="0">
                  <a:solidFill>
                    <a:srgbClr val="FFFFFF"/>
                  </a:solidFill>
                  <a:latin typeface="Poppins Medium" panose="00000600000000000000" pitchFamily="2" charset="0"/>
                  <a:cs typeface="Poppins Medium" panose="00000600000000000000" pitchFamily="2" charset="0"/>
                </a:rPr>
                <a:t>34%</a:t>
              </a:r>
              <a:endParaRPr sz="800" dirty="0">
                <a:latin typeface="Poppins Medium" panose="00000600000000000000" pitchFamily="2" charset="0"/>
                <a:cs typeface="Poppins Medium" panose="00000600000000000000" pitchFamily="2" charset="0"/>
              </a:endParaRPr>
            </a:p>
          </p:txBody>
        </p:sp>
        <p:sp>
          <p:nvSpPr>
            <p:cNvPr id="28" name="object 28"/>
            <p:cNvSpPr txBox="1"/>
            <p:nvPr/>
          </p:nvSpPr>
          <p:spPr>
            <a:xfrm>
              <a:off x="3501254" y="3594228"/>
              <a:ext cx="947222" cy="146949"/>
            </a:xfrm>
            <a:prstGeom prst="rect">
              <a:avLst/>
            </a:prstGeom>
            <a:solidFill>
              <a:srgbClr val="E38815"/>
            </a:solidFill>
          </p:spPr>
          <p:txBody>
            <a:bodyPr vert="horz" wrap="square" lIns="0" tIns="23608" rIns="0" bIns="0" rtlCol="0">
              <a:spAutoFit/>
            </a:bodyPr>
            <a:lstStyle/>
            <a:p>
              <a:pPr marR="25336" algn="r">
                <a:spcBef>
                  <a:spcPts val="185"/>
                </a:spcBef>
              </a:pPr>
              <a:r>
                <a:rPr sz="800" spc="14" dirty="0">
                  <a:solidFill>
                    <a:srgbClr val="FFFFFF"/>
                  </a:solidFill>
                  <a:latin typeface="Poppins Medium" panose="00000600000000000000" pitchFamily="2" charset="0"/>
                  <a:cs typeface="Poppins Medium" panose="00000600000000000000" pitchFamily="2" charset="0"/>
                </a:rPr>
                <a:t>29%</a:t>
              </a:r>
              <a:endParaRPr sz="800" dirty="0">
                <a:latin typeface="Poppins Medium" panose="00000600000000000000" pitchFamily="2" charset="0"/>
                <a:cs typeface="Poppins Medium" panose="00000600000000000000" pitchFamily="2" charset="0"/>
              </a:endParaRPr>
            </a:p>
          </p:txBody>
        </p:sp>
        <p:sp>
          <p:nvSpPr>
            <p:cNvPr id="29" name="object 29"/>
            <p:cNvSpPr txBox="1"/>
            <p:nvPr/>
          </p:nvSpPr>
          <p:spPr>
            <a:xfrm>
              <a:off x="2391331" y="3594228"/>
              <a:ext cx="1110178" cy="146949"/>
            </a:xfrm>
            <a:prstGeom prst="rect">
              <a:avLst/>
            </a:prstGeom>
            <a:solidFill>
              <a:srgbClr val="C42E4B"/>
            </a:solidFill>
          </p:spPr>
          <p:txBody>
            <a:bodyPr vert="horz" wrap="square" lIns="0" tIns="23608" rIns="0" bIns="0" rtlCol="0">
              <a:spAutoFit/>
            </a:bodyPr>
            <a:lstStyle/>
            <a:p>
              <a:pPr marR="26487" algn="r">
                <a:spcBef>
                  <a:spcPts val="185"/>
                </a:spcBef>
              </a:pPr>
              <a:r>
                <a:rPr sz="800" spc="5" dirty="0">
                  <a:solidFill>
                    <a:srgbClr val="FFFFFF"/>
                  </a:solidFill>
                  <a:latin typeface="Poppins Medium" panose="00000600000000000000" pitchFamily="2" charset="0"/>
                  <a:cs typeface="Poppins Medium" panose="00000600000000000000" pitchFamily="2" charset="0"/>
                </a:rPr>
                <a:t>34%</a:t>
              </a:r>
              <a:endParaRPr sz="800" dirty="0">
                <a:latin typeface="Poppins Medium" panose="00000600000000000000" pitchFamily="2" charset="0"/>
                <a:cs typeface="Poppins Medium" panose="00000600000000000000" pitchFamily="2" charset="0"/>
              </a:endParaRPr>
            </a:p>
          </p:txBody>
        </p:sp>
        <p:sp>
          <p:nvSpPr>
            <p:cNvPr id="30" name="object 30"/>
            <p:cNvSpPr txBox="1"/>
            <p:nvPr/>
          </p:nvSpPr>
          <p:spPr>
            <a:xfrm>
              <a:off x="5559334" y="3594228"/>
              <a:ext cx="1110178" cy="146949"/>
            </a:xfrm>
            <a:prstGeom prst="rect">
              <a:avLst/>
            </a:prstGeom>
            <a:solidFill>
              <a:srgbClr val="481556"/>
            </a:solidFill>
          </p:spPr>
          <p:txBody>
            <a:bodyPr vert="horz" wrap="square" lIns="0" tIns="23608" rIns="0" bIns="0" rtlCol="0">
              <a:spAutoFit/>
            </a:bodyPr>
            <a:lstStyle/>
            <a:p>
              <a:pPr marR="26487" algn="r">
                <a:spcBef>
                  <a:spcPts val="185"/>
                </a:spcBef>
              </a:pPr>
              <a:r>
                <a:rPr sz="800" spc="5" dirty="0">
                  <a:solidFill>
                    <a:srgbClr val="FFFFFF"/>
                  </a:solidFill>
                  <a:latin typeface="Poppins Medium" panose="00000600000000000000" pitchFamily="2" charset="0"/>
                  <a:cs typeface="Poppins Medium" panose="00000600000000000000" pitchFamily="2" charset="0"/>
                </a:rPr>
                <a:t>34%</a:t>
              </a:r>
              <a:endParaRPr sz="800" dirty="0">
                <a:latin typeface="Poppins Medium" panose="00000600000000000000" pitchFamily="2" charset="0"/>
                <a:cs typeface="Poppins Medium" panose="00000600000000000000" pitchFamily="2" charset="0"/>
              </a:endParaRPr>
            </a:p>
          </p:txBody>
        </p:sp>
        <p:sp>
          <p:nvSpPr>
            <p:cNvPr id="31" name="object 31"/>
            <p:cNvSpPr txBox="1"/>
            <p:nvPr/>
          </p:nvSpPr>
          <p:spPr>
            <a:xfrm>
              <a:off x="7452729" y="3594228"/>
              <a:ext cx="555089" cy="146949"/>
            </a:xfrm>
            <a:prstGeom prst="rect">
              <a:avLst/>
            </a:prstGeom>
            <a:solidFill>
              <a:srgbClr val="00361A"/>
            </a:solidFill>
          </p:spPr>
          <p:txBody>
            <a:bodyPr vert="horz" wrap="square" lIns="0" tIns="23608" rIns="0" bIns="0" rtlCol="0">
              <a:spAutoFit/>
            </a:bodyPr>
            <a:lstStyle/>
            <a:p>
              <a:pPr marL="358735">
                <a:spcBef>
                  <a:spcPts val="185"/>
                </a:spcBef>
              </a:pPr>
              <a:r>
                <a:rPr sz="800" spc="9" dirty="0">
                  <a:solidFill>
                    <a:srgbClr val="FFFFFF"/>
                  </a:solidFill>
                  <a:latin typeface="Poppins Medium" panose="00000600000000000000" pitchFamily="2" charset="0"/>
                  <a:cs typeface="Poppins Medium" panose="00000600000000000000" pitchFamily="2" charset="0"/>
                </a:rPr>
                <a:t>17%</a:t>
              </a:r>
              <a:endParaRPr sz="800" dirty="0">
                <a:latin typeface="Poppins Medium" panose="00000600000000000000" pitchFamily="2" charset="0"/>
                <a:cs typeface="Poppins Medium" panose="00000600000000000000" pitchFamily="2" charset="0"/>
              </a:endParaRPr>
            </a:p>
          </p:txBody>
        </p:sp>
        <p:sp>
          <p:nvSpPr>
            <p:cNvPr id="32" name="object 32"/>
            <p:cNvSpPr txBox="1"/>
            <p:nvPr/>
          </p:nvSpPr>
          <p:spPr>
            <a:xfrm>
              <a:off x="6669276" y="3594228"/>
              <a:ext cx="783689" cy="146949"/>
            </a:xfrm>
            <a:prstGeom prst="rect">
              <a:avLst/>
            </a:prstGeom>
            <a:solidFill>
              <a:srgbClr val="8A9194"/>
            </a:solidFill>
          </p:spPr>
          <p:txBody>
            <a:bodyPr vert="horz" wrap="square" lIns="0" tIns="23608" rIns="0" bIns="0" rtlCol="0">
              <a:spAutoFit/>
            </a:bodyPr>
            <a:lstStyle/>
            <a:p>
              <a:pPr marR="25336" algn="r">
                <a:spcBef>
                  <a:spcPts val="185"/>
                </a:spcBef>
              </a:pPr>
              <a:r>
                <a:rPr sz="800" spc="-5" dirty="0">
                  <a:solidFill>
                    <a:srgbClr val="FFFFFF"/>
                  </a:solidFill>
                  <a:latin typeface="Poppins Medium" panose="00000600000000000000" pitchFamily="2" charset="0"/>
                  <a:cs typeface="Poppins Medium" panose="00000600000000000000" pitchFamily="2" charset="0"/>
                </a:rPr>
                <a:t>24%</a:t>
              </a:r>
              <a:endParaRPr sz="800" dirty="0">
                <a:latin typeface="Poppins Medium" panose="00000600000000000000" pitchFamily="2" charset="0"/>
                <a:cs typeface="Poppins Medium" panose="00000600000000000000" pitchFamily="2" charset="0"/>
              </a:endParaRPr>
            </a:p>
          </p:txBody>
        </p:sp>
        <p:sp>
          <p:nvSpPr>
            <p:cNvPr id="33" name="object 33"/>
            <p:cNvSpPr txBox="1"/>
            <p:nvPr/>
          </p:nvSpPr>
          <p:spPr>
            <a:xfrm>
              <a:off x="4709115" y="3920233"/>
              <a:ext cx="1077357" cy="146949"/>
            </a:xfrm>
            <a:prstGeom prst="rect">
              <a:avLst/>
            </a:prstGeom>
            <a:solidFill>
              <a:srgbClr val="5E9AB6"/>
            </a:solidFill>
          </p:spPr>
          <p:txBody>
            <a:bodyPr vert="horz" wrap="square" lIns="0" tIns="23608" rIns="0" bIns="0" rtlCol="0">
              <a:spAutoFit/>
            </a:bodyPr>
            <a:lstStyle/>
            <a:p>
              <a:pPr marR="25336" algn="r">
                <a:spcBef>
                  <a:spcPts val="185"/>
                </a:spcBef>
              </a:pPr>
              <a:r>
                <a:rPr sz="800" spc="5" dirty="0">
                  <a:solidFill>
                    <a:srgbClr val="FFFFFF"/>
                  </a:solidFill>
                  <a:latin typeface="Poppins Medium" panose="00000600000000000000" pitchFamily="2" charset="0"/>
                  <a:cs typeface="Poppins Medium" panose="00000600000000000000" pitchFamily="2" charset="0"/>
                </a:rPr>
                <a:t>33%</a:t>
              </a:r>
              <a:endParaRPr sz="800" dirty="0">
                <a:latin typeface="Poppins Medium" panose="00000600000000000000" pitchFamily="2" charset="0"/>
                <a:cs typeface="Poppins Medium" panose="00000600000000000000" pitchFamily="2" charset="0"/>
              </a:endParaRPr>
            </a:p>
          </p:txBody>
        </p:sp>
        <p:sp>
          <p:nvSpPr>
            <p:cNvPr id="34" name="object 34"/>
            <p:cNvSpPr txBox="1"/>
            <p:nvPr/>
          </p:nvSpPr>
          <p:spPr>
            <a:xfrm>
              <a:off x="3435968" y="3920233"/>
              <a:ext cx="1273711" cy="146949"/>
            </a:xfrm>
            <a:prstGeom prst="rect">
              <a:avLst/>
            </a:prstGeom>
            <a:solidFill>
              <a:srgbClr val="E38815"/>
            </a:solidFill>
          </p:spPr>
          <p:txBody>
            <a:bodyPr vert="horz" wrap="square" lIns="0" tIns="23608" rIns="0" bIns="0" rtlCol="0">
              <a:spAutoFit/>
            </a:bodyPr>
            <a:lstStyle/>
            <a:p>
              <a:pPr marR="25336" algn="r">
                <a:spcBef>
                  <a:spcPts val="185"/>
                </a:spcBef>
              </a:pPr>
              <a:r>
                <a:rPr sz="800" spc="14" dirty="0">
                  <a:solidFill>
                    <a:srgbClr val="FFFFFF"/>
                  </a:solidFill>
                  <a:latin typeface="Poppins Medium" panose="00000600000000000000" pitchFamily="2" charset="0"/>
                  <a:cs typeface="Poppins Medium" panose="00000600000000000000" pitchFamily="2" charset="0"/>
                </a:rPr>
                <a:t>39%</a:t>
              </a:r>
              <a:endParaRPr sz="800" dirty="0">
                <a:latin typeface="Poppins Medium" panose="00000600000000000000" pitchFamily="2" charset="0"/>
                <a:cs typeface="Poppins Medium" panose="00000600000000000000" pitchFamily="2" charset="0"/>
              </a:endParaRPr>
            </a:p>
          </p:txBody>
        </p:sp>
        <p:sp>
          <p:nvSpPr>
            <p:cNvPr id="35" name="object 35"/>
            <p:cNvSpPr txBox="1"/>
            <p:nvPr/>
          </p:nvSpPr>
          <p:spPr>
            <a:xfrm>
              <a:off x="2391331" y="3920233"/>
              <a:ext cx="1045111" cy="146949"/>
            </a:xfrm>
            <a:prstGeom prst="rect">
              <a:avLst/>
            </a:prstGeom>
            <a:solidFill>
              <a:srgbClr val="C42E4B"/>
            </a:solidFill>
          </p:spPr>
          <p:txBody>
            <a:bodyPr vert="horz" wrap="square" lIns="0" tIns="23608" rIns="0" bIns="0" rtlCol="0">
              <a:spAutoFit/>
            </a:bodyPr>
            <a:lstStyle/>
            <a:p>
              <a:pPr marR="25336" algn="r">
                <a:spcBef>
                  <a:spcPts val="185"/>
                </a:spcBef>
              </a:pPr>
              <a:r>
                <a:rPr sz="800" spc="5" dirty="0">
                  <a:solidFill>
                    <a:srgbClr val="FFFFFF"/>
                  </a:solidFill>
                  <a:latin typeface="Poppins Medium" panose="00000600000000000000" pitchFamily="2" charset="0"/>
                  <a:cs typeface="Poppins Medium" panose="00000600000000000000" pitchFamily="2" charset="0"/>
                </a:rPr>
                <a:t>32%</a:t>
              </a:r>
              <a:endParaRPr sz="800" dirty="0">
                <a:latin typeface="Poppins Medium" panose="00000600000000000000" pitchFamily="2" charset="0"/>
                <a:cs typeface="Poppins Medium" panose="00000600000000000000" pitchFamily="2" charset="0"/>
              </a:endParaRPr>
            </a:p>
          </p:txBody>
        </p:sp>
        <p:sp>
          <p:nvSpPr>
            <p:cNvPr id="36" name="object 36"/>
            <p:cNvSpPr txBox="1"/>
            <p:nvPr/>
          </p:nvSpPr>
          <p:spPr>
            <a:xfrm>
              <a:off x="5786391" y="3920233"/>
              <a:ext cx="1240889" cy="146949"/>
            </a:xfrm>
            <a:prstGeom prst="rect">
              <a:avLst/>
            </a:prstGeom>
            <a:solidFill>
              <a:srgbClr val="481556"/>
            </a:solidFill>
          </p:spPr>
          <p:txBody>
            <a:bodyPr vert="horz" wrap="square" lIns="0" tIns="23608" rIns="0" bIns="0" rtlCol="0">
              <a:spAutoFit/>
            </a:bodyPr>
            <a:lstStyle/>
            <a:p>
              <a:pPr marR="24184" algn="r">
                <a:spcBef>
                  <a:spcPts val="185"/>
                </a:spcBef>
              </a:pPr>
              <a:r>
                <a:rPr sz="800" spc="14" dirty="0">
                  <a:solidFill>
                    <a:srgbClr val="FFFFFF"/>
                  </a:solidFill>
                  <a:latin typeface="Poppins Medium" panose="00000600000000000000" pitchFamily="2" charset="0"/>
                  <a:cs typeface="Poppins Medium" panose="00000600000000000000" pitchFamily="2" charset="0"/>
                </a:rPr>
                <a:t>38%</a:t>
              </a:r>
              <a:endParaRPr sz="800" dirty="0">
                <a:latin typeface="Poppins Medium" panose="00000600000000000000" pitchFamily="2" charset="0"/>
                <a:cs typeface="Poppins Medium" panose="00000600000000000000" pitchFamily="2" charset="0"/>
              </a:endParaRPr>
            </a:p>
          </p:txBody>
        </p:sp>
        <p:sp>
          <p:nvSpPr>
            <p:cNvPr id="37" name="object 37"/>
            <p:cNvSpPr txBox="1"/>
            <p:nvPr/>
          </p:nvSpPr>
          <p:spPr>
            <a:xfrm>
              <a:off x="8528555" y="3920233"/>
              <a:ext cx="1698088" cy="146949"/>
            </a:xfrm>
            <a:prstGeom prst="rect">
              <a:avLst/>
            </a:prstGeom>
            <a:solidFill>
              <a:srgbClr val="00361A"/>
            </a:solidFill>
          </p:spPr>
          <p:txBody>
            <a:bodyPr vert="horz" wrap="square" lIns="0" tIns="23608" rIns="0" bIns="0" rtlCol="0">
              <a:spAutoFit/>
            </a:bodyPr>
            <a:lstStyle/>
            <a:p>
              <a:pPr marR="25336" algn="r">
                <a:spcBef>
                  <a:spcPts val="185"/>
                </a:spcBef>
              </a:pPr>
              <a:r>
                <a:rPr sz="800" spc="5" dirty="0">
                  <a:solidFill>
                    <a:srgbClr val="FFFFFF"/>
                  </a:solidFill>
                  <a:latin typeface="Poppins Medium" panose="00000600000000000000" pitchFamily="2" charset="0"/>
                  <a:cs typeface="Poppins Medium" panose="00000600000000000000" pitchFamily="2" charset="0"/>
                </a:rPr>
                <a:t>52%</a:t>
              </a:r>
              <a:endParaRPr sz="800" dirty="0">
                <a:latin typeface="Poppins Medium" panose="00000600000000000000" pitchFamily="2" charset="0"/>
                <a:cs typeface="Poppins Medium" panose="00000600000000000000" pitchFamily="2" charset="0"/>
              </a:endParaRPr>
            </a:p>
          </p:txBody>
        </p:sp>
        <p:sp>
          <p:nvSpPr>
            <p:cNvPr id="38" name="object 38"/>
            <p:cNvSpPr txBox="1"/>
            <p:nvPr/>
          </p:nvSpPr>
          <p:spPr>
            <a:xfrm>
              <a:off x="7026900" y="3920233"/>
              <a:ext cx="1501735" cy="146949"/>
            </a:xfrm>
            <a:prstGeom prst="rect">
              <a:avLst/>
            </a:prstGeom>
            <a:solidFill>
              <a:srgbClr val="8A9194"/>
            </a:solidFill>
          </p:spPr>
          <p:txBody>
            <a:bodyPr vert="horz" wrap="square" lIns="0" tIns="23608" rIns="0" bIns="0" rtlCol="0">
              <a:spAutoFit/>
            </a:bodyPr>
            <a:lstStyle/>
            <a:p>
              <a:pPr marR="25336" algn="r">
                <a:spcBef>
                  <a:spcPts val="185"/>
                </a:spcBef>
              </a:pPr>
              <a:r>
                <a:rPr sz="800" spc="9" dirty="0">
                  <a:solidFill>
                    <a:srgbClr val="FFFFFF"/>
                  </a:solidFill>
                  <a:latin typeface="Poppins Medium" panose="00000600000000000000" pitchFamily="2" charset="0"/>
                  <a:cs typeface="Poppins Medium" panose="00000600000000000000" pitchFamily="2" charset="0"/>
                </a:rPr>
                <a:t>46%</a:t>
              </a:r>
              <a:endParaRPr sz="800" dirty="0">
                <a:latin typeface="Poppins Medium" panose="00000600000000000000" pitchFamily="2" charset="0"/>
                <a:cs typeface="Poppins Medium" panose="00000600000000000000" pitchFamily="2" charset="0"/>
              </a:endParaRPr>
            </a:p>
          </p:txBody>
        </p:sp>
        <p:grpSp>
          <p:nvGrpSpPr>
            <p:cNvPr id="39" name="object 39"/>
            <p:cNvGrpSpPr/>
            <p:nvPr/>
          </p:nvGrpSpPr>
          <p:grpSpPr>
            <a:xfrm>
              <a:off x="2374498" y="3194767"/>
              <a:ext cx="359887" cy="1958935"/>
              <a:chOff x="1613650" y="3780011"/>
              <a:chExt cx="396875" cy="2160270"/>
            </a:xfrm>
          </p:grpSpPr>
          <p:pic>
            <p:nvPicPr>
              <p:cNvPr id="40" name="object 40"/>
              <p:cNvPicPr/>
              <p:nvPr/>
            </p:nvPicPr>
            <p:blipFill>
              <a:blip r:embed="rId2" cstate="print"/>
              <a:stretch>
                <a:fillRect/>
              </a:stretch>
            </p:blipFill>
            <p:spPr>
              <a:xfrm>
                <a:off x="1619999" y="5299100"/>
                <a:ext cx="179997" cy="179984"/>
              </a:xfrm>
              <a:prstGeom prst="rect">
                <a:avLst/>
              </a:prstGeom>
            </p:spPr>
          </p:pic>
          <p:pic>
            <p:nvPicPr>
              <p:cNvPr id="41" name="object 41"/>
              <p:cNvPicPr/>
              <p:nvPr/>
            </p:nvPicPr>
            <p:blipFill>
              <a:blip r:embed="rId3" cstate="print"/>
              <a:stretch>
                <a:fillRect/>
              </a:stretch>
            </p:blipFill>
            <p:spPr>
              <a:xfrm>
                <a:off x="1619999" y="4939563"/>
                <a:ext cx="390080" cy="180009"/>
              </a:xfrm>
              <a:prstGeom prst="rect">
                <a:avLst/>
              </a:prstGeom>
            </p:spPr>
          </p:pic>
          <p:sp>
            <p:nvSpPr>
              <p:cNvPr id="42" name="object 42"/>
              <p:cNvSpPr/>
              <p:nvPr/>
            </p:nvSpPr>
            <p:spPr>
              <a:xfrm>
                <a:off x="1616825" y="3780011"/>
                <a:ext cx="0" cy="360045"/>
              </a:xfrm>
              <a:custGeom>
                <a:avLst/>
                <a:gdLst/>
                <a:ahLst/>
                <a:cxnLst/>
                <a:rect l="l" t="t" r="r" b="b"/>
                <a:pathLst>
                  <a:path h="360045">
                    <a:moveTo>
                      <a:pt x="0" y="359994"/>
                    </a:moveTo>
                    <a:lnTo>
                      <a:pt x="0" y="0"/>
                    </a:lnTo>
                  </a:path>
                </a:pathLst>
              </a:custGeom>
              <a:ln w="6349">
                <a:solidFill>
                  <a:srgbClr val="878787"/>
                </a:solidFill>
              </a:ln>
            </p:spPr>
            <p:txBody>
              <a:bodyPr wrap="square" lIns="0" tIns="0" rIns="0" bIns="0" rtlCol="0"/>
              <a:lstStyle/>
              <a:p>
                <a:endParaRPr sz="1632"/>
              </a:p>
            </p:txBody>
          </p:sp>
          <p:sp>
            <p:nvSpPr>
              <p:cNvPr id="43" name="object 43"/>
              <p:cNvSpPr/>
              <p:nvPr/>
            </p:nvSpPr>
            <p:spPr>
              <a:xfrm>
                <a:off x="1616825" y="4140010"/>
                <a:ext cx="0" cy="360045"/>
              </a:xfrm>
              <a:custGeom>
                <a:avLst/>
                <a:gdLst/>
                <a:ahLst/>
                <a:cxnLst/>
                <a:rect l="l" t="t" r="r" b="b"/>
                <a:pathLst>
                  <a:path h="360045">
                    <a:moveTo>
                      <a:pt x="0" y="359994"/>
                    </a:moveTo>
                    <a:lnTo>
                      <a:pt x="0" y="0"/>
                    </a:lnTo>
                  </a:path>
                </a:pathLst>
              </a:custGeom>
              <a:ln w="6349">
                <a:solidFill>
                  <a:srgbClr val="878787"/>
                </a:solidFill>
              </a:ln>
            </p:spPr>
            <p:txBody>
              <a:bodyPr wrap="square" lIns="0" tIns="0" rIns="0" bIns="0" rtlCol="0"/>
              <a:lstStyle/>
              <a:p>
                <a:endParaRPr sz="1632"/>
              </a:p>
            </p:txBody>
          </p:sp>
          <p:sp>
            <p:nvSpPr>
              <p:cNvPr id="44" name="object 44"/>
              <p:cNvSpPr/>
              <p:nvPr/>
            </p:nvSpPr>
            <p:spPr>
              <a:xfrm>
                <a:off x="1616825" y="4500010"/>
                <a:ext cx="0" cy="360045"/>
              </a:xfrm>
              <a:custGeom>
                <a:avLst/>
                <a:gdLst/>
                <a:ahLst/>
                <a:cxnLst/>
                <a:rect l="l" t="t" r="r" b="b"/>
                <a:pathLst>
                  <a:path h="360045">
                    <a:moveTo>
                      <a:pt x="0" y="359994"/>
                    </a:moveTo>
                    <a:lnTo>
                      <a:pt x="0" y="0"/>
                    </a:lnTo>
                  </a:path>
                </a:pathLst>
              </a:custGeom>
              <a:ln w="6349">
                <a:solidFill>
                  <a:srgbClr val="878787"/>
                </a:solidFill>
              </a:ln>
            </p:spPr>
            <p:txBody>
              <a:bodyPr wrap="square" lIns="0" tIns="0" rIns="0" bIns="0" rtlCol="0"/>
              <a:lstStyle/>
              <a:p>
                <a:endParaRPr sz="1632"/>
              </a:p>
            </p:txBody>
          </p:sp>
          <p:sp>
            <p:nvSpPr>
              <p:cNvPr id="45" name="object 45"/>
              <p:cNvSpPr/>
              <p:nvPr/>
            </p:nvSpPr>
            <p:spPr>
              <a:xfrm>
                <a:off x="1616825" y="4860010"/>
                <a:ext cx="0" cy="360045"/>
              </a:xfrm>
              <a:custGeom>
                <a:avLst/>
                <a:gdLst/>
                <a:ahLst/>
                <a:cxnLst/>
                <a:rect l="l" t="t" r="r" b="b"/>
                <a:pathLst>
                  <a:path h="360045">
                    <a:moveTo>
                      <a:pt x="0" y="359994"/>
                    </a:moveTo>
                    <a:lnTo>
                      <a:pt x="0" y="0"/>
                    </a:lnTo>
                  </a:path>
                </a:pathLst>
              </a:custGeom>
              <a:ln w="6349">
                <a:solidFill>
                  <a:srgbClr val="878787"/>
                </a:solidFill>
              </a:ln>
            </p:spPr>
            <p:txBody>
              <a:bodyPr wrap="square" lIns="0" tIns="0" rIns="0" bIns="0" rtlCol="0"/>
              <a:lstStyle/>
              <a:p>
                <a:endParaRPr sz="1632"/>
              </a:p>
            </p:txBody>
          </p:sp>
          <p:sp>
            <p:nvSpPr>
              <p:cNvPr id="46" name="object 46"/>
              <p:cNvSpPr/>
              <p:nvPr/>
            </p:nvSpPr>
            <p:spPr>
              <a:xfrm>
                <a:off x="1616825" y="5220010"/>
                <a:ext cx="0" cy="360045"/>
              </a:xfrm>
              <a:custGeom>
                <a:avLst/>
                <a:gdLst/>
                <a:ahLst/>
                <a:cxnLst/>
                <a:rect l="l" t="t" r="r" b="b"/>
                <a:pathLst>
                  <a:path h="360045">
                    <a:moveTo>
                      <a:pt x="0" y="359994"/>
                    </a:moveTo>
                    <a:lnTo>
                      <a:pt x="0" y="0"/>
                    </a:lnTo>
                  </a:path>
                </a:pathLst>
              </a:custGeom>
              <a:ln w="6349">
                <a:solidFill>
                  <a:srgbClr val="878787"/>
                </a:solidFill>
              </a:ln>
            </p:spPr>
            <p:txBody>
              <a:bodyPr wrap="square" lIns="0" tIns="0" rIns="0" bIns="0" rtlCol="0"/>
              <a:lstStyle/>
              <a:p>
                <a:endParaRPr sz="1632"/>
              </a:p>
            </p:txBody>
          </p:sp>
          <p:pic>
            <p:nvPicPr>
              <p:cNvPr id="47" name="object 47"/>
              <p:cNvPicPr/>
              <p:nvPr/>
            </p:nvPicPr>
            <p:blipFill>
              <a:blip r:embed="rId4" cstate="print"/>
              <a:stretch>
                <a:fillRect/>
              </a:stretch>
            </p:blipFill>
            <p:spPr>
              <a:xfrm>
                <a:off x="1619999" y="5658624"/>
                <a:ext cx="360006" cy="179984"/>
              </a:xfrm>
              <a:prstGeom prst="rect">
                <a:avLst/>
              </a:prstGeom>
            </p:spPr>
          </p:pic>
          <p:sp>
            <p:nvSpPr>
              <p:cNvPr id="48" name="object 48"/>
              <p:cNvSpPr/>
              <p:nvPr/>
            </p:nvSpPr>
            <p:spPr>
              <a:xfrm>
                <a:off x="1616825" y="5580010"/>
                <a:ext cx="0" cy="360045"/>
              </a:xfrm>
              <a:custGeom>
                <a:avLst/>
                <a:gdLst/>
                <a:ahLst/>
                <a:cxnLst/>
                <a:rect l="l" t="t" r="r" b="b"/>
                <a:pathLst>
                  <a:path h="360045">
                    <a:moveTo>
                      <a:pt x="0" y="359994"/>
                    </a:moveTo>
                    <a:lnTo>
                      <a:pt x="0" y="0"/>
                    </a:lnTo>
                  </a:path>
                </a:pathLst>
              </a:custGeom>
              <a:ln w="6349">
                <a:solidFill>
                  <a:srgbClr val="878787"/>
                </a:solidFill>
              </a:ln>
            </p:spPr>
            <p:txBody>
              <a:bodyPr wrap="square" lIns="0" tIns="0" rIns="0" bIns="0" rtlCol="0"/>
              <a:lstStyle/>
              <a:p>
                <a:endParaRPr sz="1632"/>
              </a:p>
            </p:txBody>
          </p:sp>
        </p:grpSp>
        <p:sp>
          <p:nvSpPr>
            <p:cNvPr id="49" name="object 49"/>
            <p:cNvSpPr txBox="1"/>
            <p:nvPr/>
          </p:nvSpPr>
          <p:spPr>
            <a:xfrm>
              <a:off x="1087404" y="3257629"/>
              <a:ext cx="1214720" cy="165517"/>
            </a:xfrm>
            <a:prstGeom prst="rect">
              <a:avLst/>
            </a:prstGeom>
          </p:spPr>
          <p:txBody>
            <a:bodyPr vert="horz" wrap="square" lIns="0" tIns="11516" rIns="0" bIns="0" rtlCol="0">
              <a:spAutoFit/>
            </a:bodyPr>
            <a:lstStyle/>
            <a:p>
              <a:pPr marL="11516">
                <a:spcBef>
                  <a:spcPts val="91"/>
                </a:spcBef>
              </a:pPr>
              <a:r>
                <a:rPr sz="1000" spc="-5" dirty="0">
                  <a:latin typeface="Poppins" panose="00000500000000000000" pitchFamily="2" charset="0"/>
                  <a:cs typeface="Poppins" panose="00000500000000000000" pitchFamily="2" charset="0"/>
                </a:rPr>
                <a:t>I</a:t>
              </a:r>
              <a:r>
                <a:rPr sz="1000" spc="5" dirty="0">
                  <a:latin typeface="Poppins" panose="00000500000000000000" pitchFamily="2" charset="0"/>
                  <a:cs typeface="Poppins" panose="00000500000000000000" pitchFamily="2" charset="0"/>
                </a:rPr>
                <a:t>n</a:t>
              </a:r>
              <a:r>
                <a:rPr sz="1000" spc="18" dirty="0">
                  <a:latin typeface="Poppins" panose="00000500000000000000" pitchFamily="2" charset="0"/>
                  <a:cs typeface="Poppins" panose="00000500000000000000" pitchFamily="2" charset="0"/>
                </a:rPr>
                <a:t>c</a:t>
              </a:r>
              <a:r>
                <a:rPr sz="1000" spc="-36" dirty="0">
                  <a:latin typeface="Poppins" panose="00000500000000000000" pitchFamily="2" charset="0"/>
                  <a:cs typeface="Poppins" panose="00000500000000000000" pitchFamily="2" charset="0"/>
                </a:rPr>
                <a:t>r</a:t>
              </a:r>
              <a:r>
                <a:rPr sz="1000" spc="5" dirty="0">
                  <a:latin typeface="Poppins" panose="00000500000000000000" pitchFamily="2" charset="0"/>
                  <a:cs typeface="Poppins" panose="00000500000000000000" pitchFamily="2" charset="0"/>
                </a:rPr>
                <a:t>e</a:t>
              </a:r>
              <a:r>
                <a:rPr sz="1000" spc="9" dirty="0">
                  <a:latin typeface="Poppins" panose="00000500000000000000" pitchFamily="2" charset="0"/>
                  <a:cs typeface="Poppins" panose="00000500000000000000" pitchFamily="2" charset="0"/>
                </a:rPr>
                <a:t>a</a:t>
              </a:r>
              <a:r>
                <a:rPr sz="1000" spc="14" dirty="0">
                  <a:latin typeface="Poppins" panose="00000500000000000000" pitchFamily="2" charset="0"/>
                  <a:cs typeface="Poppins" panose="00000500000000000000" pitchFamily="2" charset="0"/>
                </a:rPr>
                <a:t>s</a:t>
              </a:r>
              <a:r>
                <a:rPr sz="1000" spc="9" dirty="0">
                  <a:latin typeface="Poppins" panose="00000500000000000000" pitchFamily="2" charset="0"/>
                  <a:cs typeface="Poppins" panose="00000500000000000000" pitchFamily="2" charset="0"/>
                </a:rPr>
                <a:t>e</a:t>
              </a:r>
              <a:r>
                <a:rPr sz="1000" spc="-5" dirty="0">
                  <a:latin typeface="Poppins" panose="00000500000000000000" pitchFamily="2" charset="0"/>
                  <a:cs typeface="Poppins" panose="00000500000000000000" pitchFamily="2" charset="0"/>
                </a:rPr>
                <a:t>d</a:t>
              </a:r>
              <a:r>
                <a:rPr sz="1000" spc="-45" dirty="0">
                  <a:latin typeface="Poppins" panose="00000500000000000000" pitchFamily="2" charset="0"/>
                  <a:cs typeface="Poppins" panose="00000500000000000000" pitchFamily="2" charset="0"/>
                </a:rPr>
                <a:t> </a:t>
              </a:r>
              <a:r>
                <a:rPr sz="1000" dirty="0">
                  <a:latin typeface="Poppins" panose="00000500000000000000" pitchFamily="2" charset="0"/>
                  <a:cs typeface="Poppins" panose="00000500000000000000" pitchFamily="2" charset="0"/>
                </a:rPr>
                <a:t>a</a:t>
              </a:r>
              <a:r>
                <a:rPr sz="1000" spc="-45" dirty="0">
                  <a:latin typeface="Poppins" panose="00000500000000000000" pitchFamily="2" charset="0"/>
                  <a:cs typeface="Poppins" panose="00000500000000000000" pitchFamily="2" charset="0"/>
                </a:rPr>
                <a:t> </a:t>
              </a:r>
              <a:r>
                <a:rPr sz="1000" spc="-23" dirty="0">
                  <a:latin typeface="Poppins" panose="00000500000000000000" pitchFamily="2" charset="0"/>
                  <a:cs typeface="Poppins" panose="00000500000000000000" pitchFamily="2" charset="0"/>
                </a:rPr>
                <a:t>l</a:t>
              </a:r>
              <a:r>
                <a:rPr sz="1000" spc="-14" dirty="0">
                  <a:latin typeface="Poppins" panose="00000500000000000000" pitchFamily="2" charset="0"/>
                  <a:cs typeface="Poppins" panose="00000500000000000000" pitchFamily="2" charset="0"/>
                </a:rPr>
                <a:t>i</a:t>
              </a:r>
              <a:r>
                <a:rPr sz="1000" dirty="0">
                  <a:latin typeface="Poppins" panose="00000500000000000000" pitchFamily="2" charset="0"/>
                  <a:cs typeface="Poppins" panose="00000500000000000000" pitchFamily="2" charset="0"/>
                </a:rPr>
                <a:t>t</a:t>
              </a:r>
              <a:r>
                <a:rPr sz="1000" spc="-14" dirty="0">
                  <a:latin typeface="Poppins" panose="00000500000000000000" pitchFamily="2" charset="0"/>
                  <a:cs typeface="Poppins" panose="00000500000000000000" pitchFamily="2" charset="0"/>
                </a:rPr>
                <a:t>t</a:t>
              </a:r>
              <a:r>
                <a:rPr sz="1000" spc="-18" dirty="0">
                  <a:latin typeface="Poppins" panose="00000500000000000000" pitchFamily="2" charset="0"/>
                  <a:cs typeface="Poppins" panose="00000500000000000000" pitchFamily="2" charset="0"/>
                </a:rPr>
                <a:t>l</a:t>
              </a:r>
              <a:r>
                <a:rPr sz="1000" dirty="0">
                  <a:latin typeface="Poppins" panose="00000500000000000000" pitchFamily="2" charset="0"/>
                  <a:cs typeface="Poppins" panose="00000500000000000000" pitchFamily="2" charset="0"/>
                </a:rPr>
                <a:t>e</a:t>
              </a:r>
            </a:p>
          </p:txBody>
        </p:sp>
        <p:sp>
          <p:nvSpPr>
            <p:cNvPr id="50" name="object 50"/>
            <p:cNvSpPr txBox="1"/>
            <p:nvPr/>
          </p:nvSpPr>
          <p:spPr>
            <a:xfrm>
              <a:off x="1087240" y="3584051"/>
              <a:ext cx="1214720" cy="165517"/>
            </a:xfrm>
            <a:prstGeom prst="rect">
              <a:avLst/>
            </a:prstGeom>
          </p:spPr>
          <p:txBody>
            <a:bodyPr vert="horz" wrap="square" lIns="0" tIns="11516" rIns="0" bIns="0" rtlCol="0">
              <a:spAutoFit/>
            </a:bodyPr>
            <a:lstStyle/>
            <a:p>
              <a:pPr marL="11516">
                <a:spcBef>
                  <a:spcPts val="91"/>
                </a:spcBef>
              </a:pPr>
              <a:r>
                <a:rPr sz="1000" spc="-5" dirty="0">
                  <a:latin typeface="Poppins" panose="00000500000000000000" pitchFamily="2" charset="0"/>
                  <a:cs typeface="Poppins" panose="00000500000000000000" pitchFamily="2" charset="0"/>
                </a:rPr>
                <a:t>I</a:t>
              </a:r>
              <a:r>
                <a:rPr sz="1000" spc="5" dirty="0">
                  <a:latin typeface="Poppins" panose="00000500000000000000" pitchFamily="2" charset="0"/>
                  <a:cs typeface="Poppins" panose="00000500000000000000" pitchFamily="2" charset="0"/>
                </a:rPr>
                <a:t>n</a:t>
              </a:r>
              <a:r>
                <a:rPr sz="1000" spc="18" dirty="0">
                  <a:latin typeface="Poppins" panose="00000500000000000000" pitchFamily="2" charset="0"/>
                  <a:cs typeface="Poppins" panose="00000500000000000000" pitchFamily="2" charset="0"/>
                </a:rPr>
                <a:t>c</a:t>
              </a:r>
              <a:r>
                <a:rPr sz="1000" spc="-36" dirty="0">
                  <a:latin typeface="Poppins" panose="00000500000000000000" pitchFamily="2" charset="0"/>
                  <a:cs typeface="Poppins" panose="00000500000000000000" pitchFamily="2" charset="0"/>
                </a:rPr>
                <a:t>r</a:t>
              </a:r>
              <a:r>
                <a:rPr sz="1000" spc="5" dirty="0">
                  <a:latin typeface="Poppins" panose="00000500000000000000" pitchFamily="2" charset="0"/>
                  <a:cs typeface="Poppins" panose="00000500000000000000" pitchFamily="2" charset="0"/>
                </a:rPr>
                <a:t>e</a:t>
              </a:r>
              <a:r>
                <a:rPr sz="1000" spc="9" dirty="0">
                  <a:latin typeface="Poppins" panose="00000500000000000000" pitchFamily="2" charset="0"/>
                  <a:cs typeface="Poppins" panose="00000500000000000000" pitchFamily="2" charset="0"/>
                </a:rPr>
                <a:t>a</a:t>
              </a:r>
              <a:r>
                <a:rPr sz="1000" spc="14" dirty="0">
                  <a:latin typeface="Poppins" panose="00000500000000000000" pitchFamily="2" charset="0"/>
                  <a:cs typeface="Poppins" panose="00000500000000000000" pitchFamily="2" charset="0"/>
                </a:rPr>
                <a:t>s</a:t>
              </a:r>
              <a:r>
                <a:rPr sz="1000" spc="9" dirty="0">
                  <a:latin typeface="Poppins" panose="00000500000000000000" pitchFamily="2" charset="0"/>
                  <a:cs typeface="Poppins" panose="00000500000000000000" pitchFamily="2" charset="0"/>
                </a:rPr>
                <a:t>e</a:t>
              </a:r>
              <a:r>
                <a:rPr sz="1000" spc="-5" dirty="0">
                  <a:latin typeface="Poppins" panose="00000500000000000000" pitchFamily="2" charset="0"/>
                  <a:cs typeface="Poppins" panose="00000500000000000000" pitchFamily="2" charset="0"/>
                </a:rPr>
                <a:t>d</a:t>
              </a:r>
              <a:r>
                <a:rPr sz="1000" spc="-45" dirty="0">
                  <a:latin typeface="Poppins" panose="00000500000000000000" pitchFamily="2" charset="0"/>
                  <a:cs typeface="Poppins" panose="00000500000000000000" pitchFamily="2" charset="0"/>
                </a:rPr>
                <a:t> </a:t>
              </a:r>
              <a:r>
                <a:rPr sz="1000" dirty="0">
                  <a:latin typeface="Poppins" panose="00000500000000000000" pitchFamily="2" charset="0"/>
                  <a:cs typeface="Poppins" panose="00000500000000000000" pitchFamily="2" charset="0"/>
                </a:rPr>
                <a:t>a</a:t>
              </a:r>
              <a:r>
                <a:rPr lang="en-GB" sz="1000" dirty="0">
                  <a:latin typeface="Poppins" panose="00000500000000000000" pitchFamily="2" charset="0"/>
                  <a:cs typeface="Poppins" panose="00000500000000000000" pitchFamily="2" charset="0"/>
                </a:rPr>
                <a:t> </a:t>
              </a:r>
              <a:r>
                <a:rPr lang="en-GB" sz="1000" spc="-18" dirty="0">
                  <a:latin typeface="Poppins" panose="00000500000000000000" pitchFamily="2" charset="0"/>
                  <a:cs typeface="Poppins" panose="00000500000000000000" pitchFamily="2" charset="0"/>
                </a:rPr>
                <a:t>l</a:t>
              </a:r>
              <a:r>
                <a:rPr lang="en-GB" sz="1000" spc="-5" dirty="0">
                  <a:latin typeface="Poppins" panose="00000500000000000000" pitchFamily="2" charset="0"/>
                  <a:cs typeface="Poppins" panose="00000500000000000000" pitchFamily="2" charset="0"/>
                </a:rPr>
                <a:t>o</a:t>
              </a:r>
              <a:r>
                <a:rPr lang="en-GB" sz="1000" spc="-18" dirty="0">
                  <a:latin typeface="Poppins" panose="00000500000000000000" pitchFamily="2" charset="0"/>
                  <a:cs typeface="Poppins" panose="00000500000000000000" pitchFamily="2" charset="0"/>
                </a:rPr>
                <a:t>t</a:t>
              </a:r>
              <a:endParaRPr sz="1000" dirty="0">
                <a:latin typeface="Poppins" panose="00000500000000000000" pitchFamily="2" charset="0"/>
                <a:cs typeface="Poppins" panose="00000500000000000000" pitchFamily="2" charset="0"/>
              </a:endParaRPr>
            </a:p>
          </p:txBody>
        </p:sp>
        <p:sp>
          <p:nvSpPr>
            <p:cNvPr id="51" name="object 51"/>
            <p:cNvSpPr txBox="1"/>
            <p:nvPr/>
          </p:nvSpPr>
          <p:spPr>
            <a:xfrm>
              <a:off x="1086850" y="3839642"/>
              <a:ext cx="1215504" cy="330888"/>
            </a:xfrm>
            <a:prstGeom prst="rect">
              <a:avLst/>
            </a:prstGeom>
          </p:spPr>
          <p:txBody>
            <a:bodyPr vert="horz" wrap="square" lIns="0" tIns="20729" rIns="0" bIns="0" rtlCol="0">
              <a:spAutoFit/>
            </a:bodyPr>
            <a:lstStyle/>
            <a:p>
              <a:pPr marL="11516" marR="4607" indent="17275">
                <a:lnSpc>
                  <a:spcPts val="1200"/>
                </a:lnSpc>
                <a:spcBef>
                  <a:spcPts val="163"/>
                </a:spcBef>
                <a:spcAft>
                  <a:spcPts val="200"/>
                </a:spcAft>
              </a:pPr>
              <a:r>
                <a:rPr lang="en-GB" sz="1000" dirty="0">
                  <a:latin typeface="Poppins" panose="00000500000000000000" pitchFamily="2" charset="0"/>
                  <a:cs typeface="Poppins" panose="00000500000000000000" pitchFamily="2" charset="0"/>
                </a:rPr>
                <a:t>No real change or stayed the same</a:t>
              </a:r>
              <a:endParaRPr sz="1000" dirty="0">
                <a:latin typeface="Poppins" panose="00000500000000000000" pitchFamily="2" charset="0"/>
                <a:cs typeface="Poppins" panose="00000500000000000000" pitchFamily="2" charset="0"/>
              </a:endParaRPr>
            </a:p>
          </p:txBody>
        </p:sp>
        <p:sp>
          <p:nvSpPr>
            <p:cNvPr id="52" name="object 52"/>
            <p:cNvSpPr txBox="1"/>
            <p:nvPr/>
          </p:nvSpPr>
          <p:spPr>
            <a:xfrm>
              <a:off x="1086849" y="4246507"/>
              <a:ext cx="1215113" cy="165517"/>
            </a:xfrm>
            <a:prstGeom prst="rect">
              <a:avLst/>
            </a:prstGeom>
          </p:spPr>
          <p:txBody>
            <a:bodyPr vert="horz" wrap="square" lIns="0" tIns="11516" rIns="0" bIns="0" rtlCol="0">
              <a:spAutoFit/>
            </a:bodyPr>
            <a:lstStyle/>
            <a:p>
              <a:pPr marL="11516">
                <a:spcBef>
                  <a:spcPts val="91"/>
                </a:spcBef>
              </a:pPr>
              <a:r>
                <a:rPr sz="1000" spc="5" dirty="0">
                  <a:latin typeface="Poppins" panose="00000500000000000000" pitchFamily="2" charset="0"/>
                  <a:cs typeface="Poppins" panose="00000500000000000000" pitchFamily="2" charset="0"/>
                </a:rPr>
                <a:t>D</a:t>
              </a:r>
              <a:r>
                <a:rPr sz="1000" spc="18" dirty="0">
                  <a:latin typeface="Poppins" panose="00000500000000000000" pitchFamily="2" charset="0"/>
                  <a:cs typeface="Poppins" panose="00000500000000000000" pitchFamily="2" charset="0"/>
                </a:rPr>
                <a:t>e</a:t>
              </a:r>
              <a:r>
                <a:rPr sz="1000" spc="9" dirty="0">
                  <a:latin typeface="Poppins" panose="00000500000000000000" pitchFamily="2" charset="0"/>
                  <a:cs typeface="Poppins" panose="00000500000000000000" pitchFamily="2" charset="0"/>
                </a:rPr>
                <a:t>c</a:t>
              </a:r>
              <a:r>
                <a:rPr sz="1000" spc="-36" dirty="0">
                  <a:latin typeface="Poppins" panose="00000500000000000000" pitchFamily="2" charset="0"/>
                  <a:cs typeface="Poppins" panose="00000500000000000000" pitchFamily="2" charset="0"/>
                </a:rPr>
                <a:t>r</a:t>
              </a:r>
              <a:r>
                <a:rPr sz="1000" spc="5" dirty="0">
                  <a:latin typeface="Poppins" panose="00000500000000000000" pitchFamily="2" charset="0"/>
                  <a:cs typeface="Poppins" panose="00000500000000000000" pitchFamily="2" charset="0"/>
                </a:rPr>
                <a:t>e</a:t>
              </a:r>
              <a:r>
                <a:rPr sz="1000" spc="9" dirty="0">
                  <a:latin typeface="Poppins" panose="00000500000000000000" pitchFamily="2" charset="0"/>
                  <a:cs typeface="Poppins" panose="00000500000000000000" pitchFamily="2" charset="0"/>
                </a:rPr>
                <a:t>ase</a:t>
              </a:r>
              <a:r>
                <a:rPr sz="1000" dirty="0">
                  <a:latin typeface="Poppins" panose="00000500000000000000" pitchFamily="2" charset="0"/>
                  <a:cs typeface="Poppins" panose="00000500000000000000" pitchFamily="2" charset="0"/>
                </a:rPr>
                <a:t>d</a:t>
              </a:r>
              <a:r>
                <a:rPr sz="1000" spc="-45" dirty="0">
                  <a:latin typeface="Poppins" panose="00000500000000000000" pitchFamily="2" charset="0"/>
                  <a:cs typeface="Poppins" panose="00000500000000000000" pitchFamily="2" charset="0"/>
                </a:rPr>
                <a:t> </a:t>
              </a:r>
              <a:r>
                <a:rPr sz="1000" dirty="0">
                  <a:latin typeface="Poppins" panose="00000500000000000000" pitchFamily="2" charset="0"/>
                  <a:cs typeface="Poppins" panose="00000500000000000000" pitchFamily="2" charset="0"/>
                </a:rPr>
                <a:t>a</a:t>
              </a:r>
              <a:r>
                <a:rPr sz="1000" spc="-45" dirty="0">
                  <a:latin typeface="Poppins" panose="00000500000000000000" pitchFamily="2" charset="0"/>
                  <a:cs typeface="Poppins" panose="00000500000000000000" pitchFamily="2" charset="0"/>
                </a:rPr>
                <a:t> </a:t>
              </a:r>
              <a:r>
                <a:rPr sz="1000" spc="-23" dirty="0">
                  <a:latin typeface="Poppins" panose="00000500000000000000" pitchFamily="2" charset="0"/>
                  <a:cs typeface="Poppins" panose="00000500000000000000" pitchFamily="2" charset="0"/>
                </a:rPr>
                <a:t>l</a:t>
              </a:r>
              <a:r>
                <a:rPr sz="1000" spc="-14" dirty="0">
                  <a:latin typeface="Poppins" panose="00000500000000000000" pitchFamily="2" charset="0"/>
                  <a:cs typeface="Poppins" panose="00000500000000000000" pitchFamily="2" charset="0"/>
                </a:rPr>
                <a:t>i</a:t>
              </a:r>
              <a:r>
                <a:rPr sz="1000" dirty="0">
                  <a:latin typeface="Poppins" panose="00000500000000000000" pitchFamily="2" charset="0"/>
                  <a:cs typeface="Poppins" panose="00000500000000000000" pitchFamily="2" charset="0"/>
                </a:rPr>
                <a:t>t</a:t>
              </a:r>
              <a:r>
                <a:rPr sz="1000" spc="-14" dirty="0">
                  <a:latin typeface="Poppins" panose="00000500000000000000" pitchFamily="2" charset="0"/>
                  <a:cs typeface="Poppins" panose="00000500000000000000" pitchFamily="2" charset="0"/>
                </a:rPr>
                <a:t>t</a:t>
              </a:r>
              <a:r>
                <a:rPr sz="1000" spc="-18" dirty="0">
                  <a:latin typeface="Poppins" panose="00000500000000000000" pitchFamily="2" charset="0"/>
                  <a:cs typeface="Poppins" panose="00000500000000000000" pitchFamily="2" charset="0"/>
                </a:rPr>
                <a:t>l</a:t>
              </a:r>
              <a:r>
                <a:rPr sz="1000" dirty="0">
                  <a:latin typeface="Poppins" panose="00000500000000000000" pitchFamily="2" charset="0"/>
                  <a:cs typeface="Poppins" panose="00000500000000000000" pitchFamily="2" charset="0"/>
                </a:rPr>
                <a:t>e</a:t>
              </a:r>
            </a:p>
          </p:txBody>
        </p:sp>
        <p:sp>
          <p:nvSpPr>
            <p:cNvPr id="53" name="object 53"/>
            <p:cNvSpPr txBox="1"/>
            <p:nvPr/>
          </p:nvSpPr>
          <p:spPr>
            <a:xfrm>
              <a:off x="1086849" y="4563402"/>
              <a:ext cx="1215666" cy="165517"/>
            </a:xfrm>
            <a:prstGeom prst="rect">
              <a:avLst/>
            </a:prstGeom>
          </p:spPr>
          <p:txBody>
            <a:bodyPr vert="horz" wrap="square" lIns="0" tIns="11516" rIns="0" bIns="0" rtlCol="0">
              <a:spAutoFit/>
            </a:bodyPr>
            <a:lstStyle/>
            <a:p>
              <a:pPr marL="11516">
                <a:spcBef>
                  <a:spcPts val="91"/>
                </a:spcBef>
              </a:pPr>
              <a:r>
                <a:rPr sz="1000" spc="5" dirty="0">
                  <a:latin typeface="Poppins" panose="00000500000000000000" pitchFamily="2" charset="0"/>
                  <a:cs typeface="Poppins" panose="00000500000000000000" pitchFamily="2" charset="0"/>
                </a:rPr>
                <a:t>D</a:t>
              </a:r>
              <a:r>
                <a:rPr sz="1000" spc="18" dirty="0">
                  <a:latin typeface="Poppins" panose="00000500000000000000" pitchFamily="2" charset="0"/>
                  <a:cs typeface="Poppins" panose="00000500000000000000" pitchFamily="2" charset="0"/>
                </a:rPr>
                <a:t>e</a:t>
              </a:r>
              <a:r>
                <a:rPr sz="1000" spc="9" dirty="0">
                  <a:latin typeface="Poppins" panose="00000500000000000000" pitchFamily="2" charset="0"/>
                  <a:cs typeface="Poppins" panose="00000500000000000000" pitchFamily="2" charset="0"/>
                </a:rPr>
                <a:t>c</a:t>
              </a:r>
              <a:r>
                <a:rPr sz="1000" spc="-36" dirty="0">
                  <a:latin typeface="Poppins" panose="00000500000000000000" pitchFamily="2" charset="0"/>
                  <a:cs typeface="Poppins" panose="00000500000000000000" pitchFamily="2" charset="0"/>
                </a:rPr>
                <a:t>r</a:t>
              </a:r>
              <a:r>
                <a:rPr sz="1000" spc="5" dirty="0">
                  <a:latin typeface="Poppins" panose="00000500000000000000" pitchFamily="2" charset="0"/>
                  <a:cs typeface="Poppins" panose="00000500000000000000" pitchFamily="2" charset="0"/>
                </a:rPr>
                <a:t>e</a:t>
              </a:r>
              <a:r>
                <a:rPr sz="1000" spc="9" dirty="0">
                  <a:latin typeface="Poppins" panose="00000500000000000000" pitchFamily="2" charset="0"/>
                  <a:cs typeface="Poppins" panose="00000500000000000000" pitchFamily="2" charset="0"/>
                </a:rPr>
                <a:t>ase</a:t>
              </a:r>
              <a:r>
                <a:rPr sz="1000" dirty="0">
                  <a:latin typeface="Poppins" panose="00000500000000000000" pitchFamily="2" charset="0"/>
                  <a:cs typeface="Poppins" panose="00000500000000000000" pitchFamily="2" charset="0"/>
                </a:rPr>
                <a:t>d</a:t>
              </a:r>
              <a:r>
                <a:rPr sz="1000" spc="-45" dirty="0">
                  <a:latin typeface="Poppins" panose="00000500000000000000" pitchFamily="2" charset="0"/>
                  <a:cs typeface="Poppins" panose="00000500000000000000" pitchFamily="2" charset="0"/>
                </a:rPr>
                <a:t> </a:t>
              </a:r>
              <a:r>
                <a:rPr sz="1000" dirty="0">
                  <a:latin typeface="Poppins" panose="00000500000000000000" pitchFamily="2" charset="0"/>
                  <a:cs typeface="Poppins" panose="00000500000000000000" pitchFamily="2" charset="0"/>
                </a:rPr>
                <a:t>a</a:t>
              </a:r>
              <a:r>
                <a:rPr sz="1000" spc="-45" dirty="0">
                  <a:latin typeface="Poppins" panose="00000500000000000000" pitchFamily="2" charset="0"/>
                  <a:cs typeface="Poppins" panose="00000500000000000000" pitchFamily="2" charset="0"/>
                </a:rPr>
                <a:t> </a:t>
              </a:r>
              <a:r>
                <a:rPr sz="1000" spc="-18" dirty="0">
                  <a:latin typeface="Poppins" panose="00000500000000000000" pitchFamily="2" charset="0"/>
                  <a:cs typeface="Poppins" panose="00000500000000000000" pitchFamily="2" charset="0"/>
                </a:rPr>
                <a:t>l</a:t>
              </a:r>
              <a:r>
                <a:rPr sz="1000" spc="-5" dirty="0">
                  <a:latin typeface="Poppins" panose="00000500000000000000" pitchFamily="2" charset="0"/>
                  <a:cs typeface="Poppins" panose="00000500000000000000" pitchFamily="2" charset="0"/>
                </a:rPr>
                <a:t>o</a:t>
              </a:r>
              <a:r>
                <a:rPr sz="1000" spc="-18" dirty="0">
                  <a:latin typeface="Poppins" panose="00000500000000000000" pitchFamily="2" charset="0"/>
                  <a:cs typeface="Poppins" panose="00000500000000000000" pitchFamily="2" charset="0"/>
                </a:rPr>
                <a:t>t</a:t>
              </a:r>
              <a:endParaRPr sz="1000" dirty="0">
                <a:latin typeface="Poppins" panose="00000500000000000000" pitchFamily="2" charset="0"/>
                <a:cs typeface="Poppins" panose="00000500000000000000" pitchFamily="2" charset="0"/>
              </a:endParaRPr>
            </a:p>
          </p:txBody>
        </p:sp>
        <p:sp>
          <p:nvSpPr>
            <p:cNvPr id="54" name="object 54"/>
            <p:cNvSpPr txBox="1"/>
            <p:nvPr/>
          </p:nvSpPr>
          <p:spPr>
            <a:xfrm>
              <a:off x="1086849" y="4809469"/>
              <a:ext cx="1215712" cy="328708"/>
            </a:xfrm>
            <a:prstGeom prst="rect">
              <a:avLst/>
            </a:prstGeom>
          </p:spPr>
          <p:txBody>
            <a:bodyPr vert="horz" wrap="square" lIns="0" tIns="20729" rIns="0" bIns="0" rtlCol="0">
              <a:spAutoFit/>
            </a:bodyPr>
            <a:lstStyle/>
            <a:p>
              <a:pPr marR="4607">
                <a:lnSpc>
                  <a:spcPts val="1200"/>
                </a:lnSpc>
                <a:spcBef>
                  <a:spcPts val="163"/>
                </a:spcBef>
                <a:spcAft>
                  <a:spcPts val="200"/>
                </a:spcAft>
              </a:pPr>
              <a:r>
                <a:rPr sz="1000" spc="9" dirty="0">
                  <a:latin typeface="Poppins" panose="00000500000000000000" pitchFamily="2" charset="0"/>
                  <a:cs typeface="Poppins" panose="00000500000000000000" pitchFamily="2" charset="0"/>
                </a:rPr>
                <a:t>D</a:t>
              </a:r>
              <a:r>
                <a:rPr sz="1000" dirty="0">
                  <a:latin typeface="Poppins" panose="00000500000000000000" pitchFamily="2" charset="0"/>
                  <a:cs typeface="Poppins" panose="00000500000000000000" pitchFamily="2" charset="0"/>
                </a:rPr>
                <a:t>o</a:t>
              </a:r>
              <a:r>
                <a:rPr sz="1000" spc="-14" dirty="0">
                  <a:latin typeface="Poppins" panose="00000500000000000000" pitchFamily="2" charset="0"/>
                  <a:cs typeface="Poppins" panose="00000500000000000000" pitchFamily="2" charset="0"/>
                </a:rPr>
                <a:t>n</a:t>
              </a:r>
              <a:r>
                <a:rPr sz="1000" spc="-41" dirty="0">
                  <a:latin typeface="Poppins" panose="00000500000000000000" pitchFamily="2" charset="0"/>
                  <a:cs typeface="Poppins" panose="00000500000000000000" pitchFamily="2" charset="0"/>
                </a:rPr>
                <a:t>’</a:t>
              </a:r>
              <a:r>
                <a:rPr sz="1000" spc="-18" dirty="0">
                  <a:latin typeface="Poppins" panose="00000500000000000000" pitchFamily="2" charset="0"/>
                  <a:cs typeface="Poppins" panose="00000500000000000000" pitchFamily="2" charset="0"/>
                </a:rPr>
                <a:t>t</a:t>
              </a:r>
              <a:r>
                <a:rPr sz="1000" spc="-45" dirty="0">
                  <a:latin typeface="Poppins" panose="00000500000000000000" pitchFamily="2" charset="0"/>
                  <a:cs typeface="Poppins" panose="00000500000000000000" pitchFamily="2" charset="0"/>
                </a:rPr>
                <a:t> </a:t>
              </a:r>
              <a:r>
                <a:rPr sz="1000" spc="-9" dirty="0">
                  <a:latin typeface="Poppins" panose="00000500000000000000" pitchFamily="2" charset="0"/>
                  <a:cs typeface="Poppins" panose="00000500000000000000" pitchFamily="2" charset="0"/>
                </a:rPr>
                <a:t>k</a:t>
              </a:r>
              <a:r>
                <a:rPr sz="1000" dirty="0">
                  <a:latin typeface="Poppins" panose="00000500000000000000" pitchFamily="2" charset="0"/>
                  <a:cs typeface="Poppins" panose="00000500000000000000" pitchFamily="2" charset="0"/>
                </a:rPr>
                <a:t>no</a:t>
              </a:r>
              <a:r>
                <a:rPr sz="1000" spc="-50" dirty="0">
                  <a:latin typeface="Poppins" panose="00000500000000000000" pitchFamily="2" charset="0"/>
                  <a:cs typeface="Poppins" panose="00000500000000000000" pitchFamily="2" charset="0"/>
                </a:rPr>
                <a:t>w</a:t>
              </a:r>
              <a:r>
                <a:rPr lang="en-GB" sz="1000" spc="-5" dirty="0">
                  <a:latin typeface="Poppins" panose="00000500000000000000" pitchFamily="2" charset="0"/>
                  <a:cs typeface="Poppins" panose="00000500000000000000" pitchFamily="2" charset="0"/>
                </a:rPr>
                <a:t> or prefer not to say</a:t>
              </a:r>
              <a:endParaRPr sz="1000" dirty="0">
                <a:latin typeface="Poppins" panose="00000500000000000000" pitchFamily="2" charset="0"/>
                <a:cs typeface="Poppins" panose="00000500000000000000" pitchFamily="2" charset="0"/>
              </a:endParaRPr>
            </a:p>
          </p:txBody>
        </p:sp>
        <p:sp>
          <p:nvSpPr>
            <p:cNvPr id="58" name="object 15">
              <a:extLst>
                <a:ext uri="{FF2B5EF4-FFF2-40B4-BE49-F238E27FC236}">
                  <a16:creationId xmlns:a16="http://schemas.microsoft.com/office/drawing/2014/main" id="{2B9703AD-46C7-4D0F-A3C0-B1CB403A514D}"/>
                </a:ext>
              </a:extLst>
            </p:cNvPr>
            <p:cNvSpPr txBox="1">
              <a:spLocks noChangeAspect="1"/>
            </p:cNvSpPr>
            <p:nvPr/>
          </p:nvSpPr>
          <p:spPr>
            <a:xfrm>
              <a:off x="7143598" y="2784514"/>
              <a:ext cx="980966" cy="165517"/>
            </a:xfrm>
            <a:prstGeom prst="rect">
              <a:avLst/>
            </a:prstGeom>
          </p:spPr>
          <p:txBody>
            <a:bodyPr vert="horz" wrap="square" lIns="0" tIns="11516" rIns="0" bIns="0" rtlCol="0">
              <a:spAutoFit/>
            </a:bodyPr>
            <a:lstStyle/>
            <a:p>
              <a:pPr marL="11516">
                <a:spcBef>
                  <a:spcPts val="91"/>
                </a:spcBef>
              </a:pPr>
              <a:r>
                <a:rPr lang="en-GB" sz="1000" spc="5" dirty="0">
                  <a:solidFill>
                    <a:schemeClr val="tx1">
                      <a:lumMod val="85000"/>
                      <a:lumOff val="15000"/>
                    </a:schemeClr>
                  </a:solidFill>
                  <a:latin typeface="Poppins" panose="00000500000000000000" pitchFamily="2" charset="0"/>
                  <a:cs typeface="Poppins" panose="00000500000000000000" pitchFamily="2" charset="0"/>
                </a:rPr>
                <a:t>5</a:t>
              </a:r>
              <a:r>
                <a:rPr sz="1000" spc="14" dirty="0">
                  <a:solidFill>
                    <a:schemeClr val="tx1">
                      <a:lumMod val="85000"/>
                      <a:lumOff val="15000"/>
                    </a:schemeClr>
                  </a:solidFill>
                  <a:latin typeface="Poppins" panose="00000500000000000000" pitchFamily="2" charset="0"/>
                  <a:cs typeface="Poppins" panose="00000500000000000000" pitchFamily="2" charset="0"/>
                </a:rPr>
                <a:t>0</a:t>
              </a:r>
              <a:r>
                <a:rPr sz="1000" dirty="0">
                  <a:solidFill>
                    <a:schemeClr val="tx1">
                      <a:lumMod val="85000"/>
                      <a:lumOff val="15000"/>
                    </a:schemeClr>
                  </a:solidFill>
                  <a:latin typeface="Poppins" panose="00000500000000000000" pitchFamily="2" charset="0"/>
                  <a:cs typeface="Poppins" panose="00000500000000000000" pitchFamily="2" charset="0"/>
                </a:rPr>
                <a:t>-</a:t>
              </a:r>
              <a:r>
                <a:rPr lang="en-GB" sz="1000" spc="-9" dirty="0">
                  <a:solidFill>
                    <a:schemeClr val="tx1">
                      <a:lumMod val="85000"/>
                      <a:lumOff val="15000"/>
                    </a:schemeClr>
                  </a:solidFill>
                  <a:latin typeface="Poppins" panose="00000500000000000000" pitchFamily="2" charset="0"/>
                  <a:cs typeface="Poppins" panose="00000500000000000000" pitchFamily="2" charset="0"/>
                </a:rPr>
                <a:t>5</a:t>
              </a:r>
              <a:r>
                <a:rPr sz="1000" spc="-5" dirty="0">
                  <a:solidFill>
                    <a:schemeClr val="tx1">
                      <a:lumMod val="85000"/>
                      <a:lumOff val="15000"/>
                    </a:schemeClr>
                  </a:solidFill>
                  <a:latin typeface="Poppins" panose="00000500000000000000" pitchFamily="2" charset="0"/>
                  <a:cs typeface="Poppins" panose="00000500000000000000" pitchFamily="2" charset="0"/>
                </a:rPr>
                <a:t>9</a:t>
              </a:r>
              <a:r>
                <a:rPr sz="1000" spc="-45" dirty="0">
                  <a:solidFill>
                    <a:schemeClr val="tx1">
                      <a:lumMod val="85000"/>
                      <a:lumOff val="15000"/>
                    </a:schemeClr>
                  </a:solidFill>
                  <a:latin typeface="Poppins" panose="00000500000000000000" pitchFamily="2" charset="0"/>
                  <a:cs typeface="Poppins" panose="00000500000000000000" pitchFamily="2" charset="0"/>
                </a:rPr>
                <a:t> </a:t>
              </a:r>
              <a:r>
                <a:rPr sz="1000" dirty="0">
                  <a:solidFill>
                    <a:schemeClr val="tx1">
                      <a:lumMod val="85000"/>
                      <a:lumOff val="15000"/>
                    </a:schemeClr>
                  </a:solidFill>
                  <a:latin typeface="Poppins" panose="00000500000000000000" pitchFamily="2" charset="0"/>
                  <a:cs typeface="Poppins" panose="00000500000000000000" pitchFamily="2" charset="0"/>
                </a:rPr>
                <a:t>yea</a:t>
              </a:r>
              <a:r>
                <a:rPr sz="1000" spc="-36" dirty="0">
                  <a:solidFill>
                    <a:schemeClr val="tx1">
                      <a:lumMod val="85000"/>
                      <a:lumOff val="15000"/>
                    </a:schemeClr>
                  </a:solidFill>
                  <a:latin typeface="Poppins" panose="00000500000000000000" pitchFamily="2" charset="0"/>
                  <a:cs typeface="Poppins" panose="00000500000000000000" pitchFamily="2" charset="0"/>
                </a:rPr>
                <a:t>r</a:t>
              </a:r>
              <a:r>
                <a:rPr sz="1000" spc="-45" dirty="0">
                  <a:solidFill>
                    <a:schemeClr val="tx1">
                      <a:lumMod val="85000"/>
                      <a:lumOff val="15000"/>
                    </a:schemeClr>
                  </a:solidFill>
                  <a:latin typeface="Poppins" panose="00000500000000000000" pitchFamily="2" charset="0"/>
                  <a:cs typeface="Poppins" panose="00000500000000000000" pitchFamily="2" charset="0"/>
                </a:rPr>
                <a:t> </a:t>
              </a:r>
              <a:r>
                <a:rPr sz="1000" spc="-5" dirty="0">
                  <a:solidFill>
                    <a:schemeClr val="tx1">
                      <a:lumMod val="85000"/>
                      <a:lumOff val="15000"/>
                    </a:schemeClr>
                  </a:solidFill>
                  <a:latin typeface="Poppins" panose="00000500000000000000" pitchFamily="2" charset="0"/>
                  <a:cs typeface="Poppins" panose="00000500000000000000" pitchFamily="2" charset="0"/>
                </a:rPr>
                <a:t>ol</a:t>
              </a:r>
              <a:r>
                <a:rPr sz="1000" spc="-18" dirty="0">
                  <a:solidFill>
                    <a:schemeClr val="tx1">
                      <a:lumMod val="85000"/>
                      <a:lumOff val="15000"/>
                    </a:schemeClr>
                  </a:solidFill>
                  <a:latin typeface="Poppins" panose="00000500000000000000" pitchFamily="2" charset="0"/>
                  <a:cs typeface="Poppins" panose="00000500000000000000" pitchFamily="2" charset="0"/>
                </a:rPr>
                <a:t>d</a:t>
              </a:r>
              <a:r>
                <a:rPr sz="1000" spc="5" dirty="0">
                  <a:solidFill>
                    <a:schemeClr val="tx1">
                      <a:lumMod val="85000"/>
                      <a:lumOff val="15000"/>
                    </a:schemeClr>
                  </a:solidFill>
                  <a:latin typeface="Poppins" panose="00000500000000000000" pitchFamily="2" charset="0"/>
                  <a:cs typeface="Poppins" panose="00000500000000000000" pitchFamily="2" charset="0"/>
                </a:rPr>
                <a:t>s</a:t>
              </a:r>
              <a:endParaRPr sz="1000" dirty="0">
                <a:solidFill>
                  <a:schemeClr val="tx1">
                    <a:lumMod val="85000"/>
                    <a:lumOff val="15000"/>
                  </a:schemeClr>
                </a:solidFill>
                <a:latin typeface="Poppins" panose="00000500000000000000" pitchFamily="2" charset="0"/>
                <a:cs typeface="Poppins" panose="00000500000000000000" pitchFamily="2" charset="0"/>
              </a:endParaRPr>
            </a:p>
          </p:txBody>
        </p:sp>
        <p:sp>
          <p:nvSpPr>
            <p:cNvPr id="59" name="object 15">
              <a:extLst>
                <a:ext uri="{FF2B5EF4-FFF2-40B4-BE49-F238E27FC236}">
                  <a16:creationId xmlns:a16="http://schemas.microsoft.com/office/drawing/2014/main" id="{657A95ED-BAEC-47A0-8E89-87A4109C2325}"/>
                </a:ext>
              </a:extLst>
            </p:cNvPr>
            <p:cNvSpPr txBox="1">
              <a:spLocks noChangeAspect="1"/>
            </p:cNvSpPr>
            <p:nvPr/>
          </p:nvSpPr>
          <p:spPr>
            <a:xfrm>
              <a:off x="5719348" y="2784514"/>
              <a:ext cx="999955" cy="165517"/>
            </a:xfrm>
            <a:prstGeom prst="rect">
              <a:avLst/>
            </a:prstGeom>
          </p:spPr>
          <p:txBody>
            <a:bodyPr vert="horz" wrap="square" lIns="0" tIns="11516" rIns="0" bIns="0" rtlCol="0">
              <a:spAutoFit/>
            </a:bodyPr>
            <a:lstStyle/>
            <a:p>
              <a:pPr marL="11516">
                <a:spcBef>
                  <a:spcPts val="91"/>
                </a:spcBef>
              </a:pPr>
              <a:r>
                <a:rPr lang="en-GB" sz="1000" spc="5" dirty="0">
                  <a:solidFill>
                    <a:schemeClr val="tx1">
                      <a:lumMod val="85000"/>
                      <a:lumOff val="15000"/>
                    </a:schemeClr>
                  </a:solidFill>
                  <a:latin typeface="Poppins" panose="00000500000000000000" pitchFamily="2" charset="0"/>
                  <a:cs typeface="Poppins" panose="00000500000000000000" pitchFamily="2" charset="0"/>
                </a:rPr>
                <a:t>4</a:t>
              </a:r>
              <a:r>
                <a:rPr sz="1000" spc="14" dirty="0">
                  <a:solidFill>
                    <a:schemeClr val="tx1">
                      <a:lumMod val="85000"/>
                      <a:lumOff val="15000"/>
                    </a:schemeClr>
                  </a:solidFill>
                  <a:latin typeface="Poppins" panose="00000500000000000000" pitchFamily="2" charset="0"/>
                  <a:cs typeface="Poppins" panose="00000500000000000000" pitchFamily="2" charset="0"/>
                </a:rPr>
                <a:t>0</a:t>
              </a:r>
              <a:r>
                <a:rPr sz="1000" dirty="0">
                  <a:solidFill>
                    <a:schemeClr val="tx1">
                      <a:lumMod val="85000"/>
                      <a:lumOff val="15000"/>
                    </a:schemeClr>
                  </a:solidFill>
                  <a:latin typeface="Poppins" panose="00000500000000000000" pitchFamily="2" charset="0"/>
                  <a:cs typeface="Poppins" panose="00000500000000000000" pitchFamily="2" charset="0"/>
                </a:rPr>
                <a:t>-</a:t>
              </a:r>
              <a:r>
                <a:rPr lang="en-GB" sz="1000" spc="-9" dirty="0">
                  <a:solidFill>
                    <a:schemeClr val="tx1">
                      <a:lumMod val="85000"/>
                      <a:lumOff val="15000"/>
                    </a:schemeClr>
                  </a:solidFill>
                  <a:latin typeface="Poppins" panose="00000500000000000000" pitchFamily="2" charset="0"/>
                  <a:cs typeface="Poppins" panose="00000500000000000000" pitchFamily="2" charset="0"/>
                </a:rPr>
                <a:t>4</a:t>
              </a:r>
              <a:r>
                <a:rPr sz="1000" spc="-5" dirty="0">
                  <a:solidFill>
                    <a:schemeClr val="tx1">
                      <a:lumMod val="85000"/>
                      <a:lumOff val="15000"/>
                    </a:schemeClr>
                  </a:solidFill>
                  <a:latin typeface="Poppins" panose="00000500000000000000" pitchFamily="2" charset="0"/>
                  <a:cs typeface="Poppins" panose="00000500000000000000" pitchFamily="2" charset="0"/>
                </a:rPr>
                <a:t>9</a:t>
              </a:r>
              <a:r>
                <a:rPr sz="1000" spc="-45" dirty="0">
                  <a:solidFill>
                    <a:schemeClr val="tx1">
                      <a:lumMod val="85000"/>
                      <a:lumOff val="15000"/>
                    </a:schemeClr>
                  </a:solidFill>
                  <a:latin typeface="Poppins" panose="00000500000000000000" pitchFamily="2" charset="0"/>
                  <a:cs typeface="Poppins" panose="00000500000000000000" pitchFamily="2" charset="0"/>
                </a:rPr>
                <a:t> </a:t>
              </a:r>
              <a:r>
                <a:rPr sz="1000" dirty="0">
                  <a:solidFill>
                    <a:schemeClr val="tx1">
                      <a:lumMod val="85000"/>
                      <a:lumOff val="15000"/>
                    </a:schemeClr>
                  </a:solidFill>
                  <a:latin typeface="Poppins" panose="00000500000000000000" pitchFamily="2" charset="0"/>
                  <a:cs typeface="Poppins" panose="00000500000000000000" pitchFamily="2" charset="0"/>
                </a:rPr>
                <a:t>yea</a:t>
              </a:r>
              <a:r>
                <a:rPr sz="1000" spc="-36" dirty="0">
                  <a:solidFill>
                    <a:schemeClr val="tx1">
                      <a:lumMod val="85000"/>
                      <a:lumOff val="15000"/>
                    </a:schemeClr>
                  </a:solidFill>
                  <a:latin typeface="Poppins" panose="00000500000000000000" pitchFamily="2" charset="0"/>
                  <a:cs typeface="Poppins" panose="00000500000000000000" pitchFamily="2" charset="0"/>
                </a:rPr>
                <a:t>r</a:t>
              </a:r>
              <a:r>
                <a:rPr sz="1000" spc="-45" dirty="0">
                  <a:solidFill>
                    <a:schemeClr val="tx1">
                      <a:lumMod val="85000"/>
                      <a:lumOff val="15000"/>
                    </a:schemeClr>
                  </a:solidFill>
                  <a:latin typeface="Poppins" panose="00000500000000000000" pitchFamily="2" charset="0"/>
                  <a:cs typeface="Poppins" panose="00000500000000000000" pitchFamily="2" charset="0"/>
                </a:rPr>
                <a:t> </a:t>
              </a:r>
              <a:r>
                <a:rPr sz="1000" spc="-5" dirty="0">
                  <a:solidFill>
                    <a:schemeClr val="tx1">
                      <a:lumMod val="85000"/>
                      <a:lumOff val="15000"/>
                    </a:schemeClr>
                  </a:solidFill>
                  <a:latin typeface="Poppins" panose="00000500000000000000" pitchFamily="2" charset="0"/>
                  <a:cs typeface="Poppins" panose="00000500000000000000" pitchFamily="2" charset="0"/>
                </a:rPr>
                <a:t>ol</a:t>
              </a:r>
              <a:r>
                <a:rPr sz="1000" spc="-18" dirty="0">
                  <a:solidFill>
                    <a:schemeClr val="tx1">
                      <a:lumMod val="85000"/>
                      <a:lumOff val="15000"/>
                    </a:schemeClr>
                  </a:solidFill>
                  <a:latin typeface="Poppins" panose="00000500000000000000" pitchFamily="2" charset="0"/>
                  <a:cs typeface="Poppins" panose="00000500000000000000" pitchFamily="2" charset="0"/>
                </a:rPr>
                <a:t>d</a:t>
              </a:r>
              <a:r>
                <a:rPr sz="1000" spc="5" dirty="0">
                  <a:solidFill>
                    <a:schemeClr val="tx1">
                      <a:lumMod val="85000"/>
                      <a:lumOff val="15000"/>
                    </a:schemeClr>
                  </a:solidFill>
                  <a:latin typeface="Poppins" panose="00000500000000000000" pitchFamily="2" charset="0"/>
                  <a:cs typeface="Poppins" panose="00000500000000000000" pitchFamily="2" charset="0"/>
                </a:rPr>
                <a:t>s</a:t>
              </a:r>
              <a:endParaRPr sz="1000" dirty="0">
                <a:solidFill>
                  <a:schemeClr val="tx1">
                    <a:lumMod val="85000"/>
                    <a:lumOff val="15000"/>
                  </a:schemeClr>
                </a:solidFill>
                <a:latin typeface="Poppins" panose="00000500000000000000" pitchFamily="2" charset="0"/>
                <a:cs typeface="Poppins" panose="00000500000000000000" pitchFamily="2" charset="0"/>
              </a:endParaRPr>
            </a:p>
          </p:txBody>
        </p:sp>
        <p:sp>
          <p:nvSpPr>
            <p:cNvPr id="60" name="object 15">
              <a:extLst>
                <a:ext uri="{FF2B5EF4-FFF2-40B4-BE49-F238E27FC236}">
                  <a16:creationId xmlns:a16="http://schemas.microsoft.com/office/drawing/2014/main" id="{F74C5239-AE96-42A7-A85D-5DCD3632582E}"/>
                </a:ext>
              </a:extLst>
            </p:cNvPr>
            <p:cNvSpPr txBox="1">
              <a:spLocks noChangeAspect="1"/>
            </p:cNvSpPr>
            <p:nvPr/>
          </p:nvSpPr>
          <p:spPr>
            <a:xfrm>
              <a:off x="4295100" y="2777925"/>
              <a:ext cx="980966" cy="165517"/>
            </a:xfrm>
            <a:prstGeom prst="rect">
              <a:avLst/>
            </a:prstGeom>
          </p:spPr>
          <p:txBody>
            <a:bodyPr vert="horz" wrap="square" lIns="0" tIns="11516" rIns="0" bIns="0" rtlCol="0">
              <a:spAutoFit/>
            </a:bodyPr>
            <a:lstStyle/>
            <a:p>
              <a:pPr marL="11516">
                <a:spcBef>
                  <a:spcPts val="91"/>
                </a:spcBef>
              </a:pPr>
              <a:r>
                <a:rPr lang="en-GB" sz="1000" spc="5" dirty="0">
                  <a:solidFill>
                    <a:schemeClr val="tx1">
                      <a:lumMod val="85000"/>
                      <a:lumOff val="15000"/>
                    </a:schemeClr>
                  </a:solidFill>
                  <a:latin typeface="Poppins" panose="00000500000000000000" pitchFamily="2" charset="0"/>
                  <a:cs typeface="Poppins" panose="00000500000000000000" pitchFamily="2" charset="0"/>
                </a:rPr>
                <a:t>3</a:t>
              </a:r>
              <a:r>
                <a:rPr sz="1000" spc="14" dirty="0">
                  <a:solidFill>
                    <a:schemeClr val="tx1">
                      <a:lumMod val="85000"/>
                      <a:lumOff val="15000"/>
                    </a:schemeClr>
                  </a:solidFill>
                  <a:latin typeface="Poppins" panose="00000500000000000000" pitchFamily="2" charset="0"/>
                  <a:cs typeface="Poppins" panose="00000500000000000000" pitchFamily="2" charset="0"/>
                </a:rPr>
                <a:t>0</a:t>
              </a:r>
              <a:r>
                <a:rPr sz="1000" dirty="0">
                  <a:solidFill>
                    <a:schemeClr val="tx1">
                      <a:lumMod val="85000"/>
                      <a:lumOff val="15000"/>
                    </a:schemeClr>
                  </a:solidFill>
                  <a:latin typeface="Poppins" panose="00000500000000000000" pitchFamily="2" charset="0"/>
                  <a:cs typeface="Poppins" panose="00000500000000000000" pitchFamily="2" charset="0"/>
                </a:rPr>
                <a:t>-</a:t>
              </a:r>
              <a:r>
                <a:rPr lang="en-GB" sz="1000" spc="-9" dirty="0">
                  <a:solidFill>
                    <a:schemeClr val="tx1">
                      <a:lumMod val="85000"/>
                      <a:lumOff val="15000"/>
                    </a:schemeClr>
                  </a:solidFill>
                  <a:latin typeface="Poppins" panose="00000500000000000000" pitchFamily="2" charset="0"/>
                  <a:cs typeface="Poppins" panose="00000500000000000000" pitchFamily="2" charset="0"/>
                </a:rPr>
                <a:t>3</a:t>
              </a:r>
              <a:r>
                <a:rPr sz="1000" spc="-5" dirty="0">
                  <a:solidFill>
                    <a:schemeClr val="tx1">
                      <a:lumMod val="85000"/>
                      <a:lumOff val="15000"/>
                    </a:schemeClr>
                  </a:solidFill>
                  <a:latin typeface="Poppins" panose="00000500000000000000" pitchFamily="2" charset="0"/>
                  <a:cs typeface="Poppins" panose="00000500000000000000" pitchFamily="2" charset="0"/>
                </a:rPr>
                <a:t>9</a:t>
              </a:r>
              <a:r>
                <a:rPr sz="1000" spc="-45" dirty="0">
                  <a:solidFill>
                    <a:schemeClr val="tx1">
                      <a:lumMod val="85000"/>
                      <a:lumOff val="15000"/>
                    </a:schemeClr>
                  </a:solidFill>
                  <a:latin typeface="Poppins" panose="00000500000000000000" pitchFamily="2" charset="0"/>
                  <a:cs typeface="Poppins" panose="00000500000000000000" pitchFamily="2" charset="0"/>
                </a:rPr>
                <a:t> </a:t>
              </a:r>
              <a:r>
                <a:rPr sz="1000" dirty="0">
                  <a:solidFill>
                    <a:schemeClr val="tx1">
                      <a:lumMod val="85000"/>
                      <a:lumOff val="15000"/>
                    </a:schemeClr>
                  </a:solidFill>
                  <a:latin typeface="Poppins" panose="00000500000000000000" pitchFamily="2" charset="0"/>
                  <a:cs typeface="Poppins" panose="00000500000000000000" pitchFamily="2" charset="0"/>
                </a:rPr>
                <a:t>yea</a:t>
              </a:r>
              <a:r>
                <a:rPr sz="1000" spc="-36" dirty="0">
                  <a:solidFill>
                    <a:schemeClr val="tx1">
                      <a:lumMod val="85000"/>
                      <a:lumOff val="15000"/>
                    </a:schemeClr>
                  </a:solidFill>
                  <a:latin typeface="Poppins" panose="00000500000000000000" pitchFamily="2" charset="0"/>
                  <a:cs typeface="Poppins" panose="00000500000000000000" pitchFamily="2" charset="0"/>
                </a:rPr>
                <a:t>r</a:t>
              </a:r>
              <a:r>
                <a:rPr sz="1000" spc="-45" dirty="0">
                  <a:solidFill>
                    <a:schemeClr val="tx1">
                      <a:lumMod val="85000"/>
                      <a:lumOff val="15000"/>
                    </a:schemeClr>
                  </a:solidFill>
                  <a:latin typeface="Poppins" panose="00000500000000000000" pitchFamily="2" charset="0"/>
                  <a:cs typeface="Poppins" panose="00000500000000000000" pitchFamily="2" charset="0"/>
                </a:rPr>
                <a:t> </a:t>
              </a:r>
              <a:r>
                <a:rPr sz="1000" spc="-5" dirty="0">
                  <a:solidFill>
                    <a:schemeClr val="tx1">
                      <a:lumMod val="85000"/>
                      <a:lumOff val="15000"/>
                    </a:schemeClr>
                  </a:solidFill>
                  <a:latin typeface="Poppins" panose="00000500000000000000" pitchFamily="2" charset="0"/>
                  <a:cs typeface="Poppins" panose="00000500000000000000" pitchFamily="2" charset="0"/>
                </a:rPr>
                <a:t>ol</a:t>
              </a:r>
              <a:r>
                <a:rPr sz="1000" spc="-18" dirty="0">
                  <a:solidFill>
                    <a:schemeClr val="tx1">
                      <a:lumMod val="85000"/>
                      <a:lumOff val="15000"/>
                    </a:schemeClr>
                  </a:solidFill>
                  <a:latin typeface="Poppins" panose="00000500000000000000" pitchFamily="2" charset="0"/>
                  <a:cs typeface="Poppins" panose="00000500000000000000" pitchFamily="2" charset="0"/>
                </a:rPr>
                <a:t>d</a:t>
              </a:r>
              <a:r>
                <a:rPr sz="1000" spc="5" dirty="0">
                  <a:solidFill>
                    <a:schemeClr val="tx1">
                      <a:lumMod val="85000"/>
                      <a:lumOff val="15000"/>
                    </a:schemeClr>
                  </a:solidFill>
                  <a:latin typeface="Poppins" panose="00000500000000000000" pitchFamily="2" charset="0"/>
                  <a:cs typeface="Poppins" panose="00000500000000000000" pitchFamily="2" charset="0"/>
                </a:rPr>
                <a:t>s</a:t>
              </a:r>
              <a:endParaRPr sz="1000" dirty="0">
                <a:solidFill>
                  <a:schemeClr val="tx1">
                    <a:lumMod val="85000"/>
                    <a:lumOff val="15000"/>
                  </a:schemeClr>
                </a:solidFill>
                <a:latin typeface="Poppins" panose="00000500000000000000" pitchFamily="2" charset="0"/>
                <a:cs typeface="Poppins" panose="00000500000000000000" pitchFamily="2" charset="0"/>
              </a:endParaRPr>
            </a:p>
          </p:txBody>
        </p:sp>
        <p:sp>
          <p:nvSpPr>
            <p:cNvPr id="61" name="object 15">
              <a:extLst>
                <a:ext uri="{FF2B5EF4-FFF2-40B4-BE49-F238E27FC236}">
                  <a16:creationId xmlns:a16="http://schemas.microsoft.com/office/drawing/2014/main" id="{2A3FA4D1-0CB0-4C34-AFD9-4833BA6B36F4}"/>
                </a:ext>
              </a:extLst>
            </p:cNvPr>
            <p:cNvSpPr txBox="1">
              <a:spLocks noChangeAspect="1"/>
            </p:cNvSpPr>
            <p:nvPr/>
          </p:nvSpPr>
          <p:spPr>
            <a:xfrm>
              <a:off x="2870851" y="2784514"/>
              <a:ext cx="980966" cy="165517"/>
            </a:xfrm>
            <a:prstGeom prst="rect">
              <a:avLst/>
            </a:prstGeom>
          </p:spPr>
          <p:txBody>
            <a:bodyPr vert="horz" wrap="square" lIns="0" tIns="11516" rIns="0" bIns="0" rtlCol="0">
              <a:spAutoFit/>
            </a:bodyPr>
            <a:lstStyle/>
            <a:p>
              <a:pPr marL="11516">
                <a:spcBef>
                  <a:spcPts val="91"/>
                </a:spcBef>
              </a:pPr>
              <a:r>
                <a:rPr lang="en-GB" sz="1000" spc="5" dirty="0">
                  <a:solidFill>
                    <a:schemeClr val="tx1">
                      <a:lumMod val="85000"/>
                      <a:lumOff val="15000"/>
                    </a:schemeClr>
                  </a:solidFill>
                  <a:latin typeface="Poppins" panose="00000500000000000000" pitchFamily="2" charset="0"/>
                  <a:cs typeface="Poppins" panose="00000500000000000000" pitchFamily="2" charset="0"/>
                </a:rPr>
                <a:t>25</a:t>
              </a:r>
              <a:r>
                <a:rPr sz="1000" dirty="0">
                  <a:solidFill>
                    <a:schemeClr val="tx1">
                      <a:lumMod val="85000"/>
                      <a:lumOff val="15000"/>
                    </a:schemeClr>
                  </a:solidFill>
                  <a:latin typeface="Poppins" panose="00000500000000000000" pitchFamily="2" charset="0"/>
                  <a:cs typeface="Poppins" panose="00000500000000000000" pitchFamily="2" charset="0"/>
                </a:rPr>
                <a:t>-</a:t>
              </a:r>
              <a:r>
                <a:rPr lang="en-GB" sz="1000" dirty="0">
                  <a:solidFill>
                    <a:schemeClr val="tx1">
                      <a:lumMod val="85000"/>
                      <a:lumOff val="15000"/>
                    </a:schemeClr>
                  </a:solidFill>
                  <a:latin typeface="Poppins" panose="00000500000000000000" pitchFamily="2" charset="0"/>
                  <a:cs typeface="Poppins" panose="00000500000000000000" pitchFamily="2" charset="0"/>
                </a:rPr>
                <a:t>2</a:t>
              </a:r>
              <a:r>
                <a:rPr sz="1000" spc="-5" dirty="0">
                  <a:solidFill>
                    <a:schemeClr val="tx1">
                      <a:lumMod val="85000"/>
                      <a:lumOff val="15000"/>
                    </a:schemeClr>
                  </a:solidFill>
                  <a:latin typeface="Poppins" panose="00000500000000000000" pitchFamily="2" charset="0"/>
                  <a:cs typeface="Poppins" panose="00000500000000000000" pitchFamily="2" charset="0"/>
                </a:rPr>
                <a:t>9</a:t>
              </a:r>
              <a:r>
                <a:rPr sz="1000" spc="-45" dirty="0">
                  <a:solidFill>
                    <a:schemeClr val="tx1">
                      <a:lumMod val="85000"/>
                      <a:lumOff val="15000"/>
                    </a:schemeClr>
                  </a:solidFill>
                  <a:latin typeface="Poppins" panose="00000500000000000000" pitchFamily="2" charset="0"/>
                  <a:cs typeface="Poppins" panose="00000500000000000000" pitchFamily="2" charset="0"/>
                </a:rPr>
                <a:t> </a:t>
              </a:r>
              <a:r>
                <a:rPr sz="1000" dirty="0">
                  <a:solidFill>
                    <a:schemeClr val="tx1">
                      <a:lumMod val="85000"/>
                      <a:lumOff val="15000"/>
                    </a:schemeClr>
                  </a:solidFill>
                  <a:latin typeface="Poppins" panose="00000500000000000000" pitchFamily="2" charset="0"/>
                  <a:cs typeface="Poppins" panose="00000500000000000000" pitchFamily="2" charset="0"/>
                </a:rPr>
                <a:t>yea</a:t>
              </a:r>
              <a:r>
                <a:rPr sz="1000" spc="-36" dirty="0">
                  <a:solidFill>
                    <a:schemeClr val="tx1">
                      <a:lumMod val="85000"/>
                      <a:lumOff val="15000"/>
                    </a:schemeClr>
                  </a:solidFill>
                  <a:latin typeface="Poppins" panose="00000500000000000000" pitchFamily="2" charset="0"/>
                  <a:cs typeface="Poppins" panose="00000500000000000000" pitchFamily="2" charset="0"/>
                </a:rPr>
                <a:t>r</a:t>
              </a:r>
              <a:r>
                <a:rPr sz="1000" spc="-45" dirty="0">
                  <a:solidFill>
                    <a:schemeClr val="tx1">
                      <a:lumMod val="85000"/>
                      <a:lumOff val="15000"/>
                    </a:schemeClr>
                  </a:solidFill>
                  <a:latin typeface="Poppins" panose="00000500000000000000" pitchFamily="2" charset="0"/>
                  <a:cs typeface="Poppins" panose="00000500000000000000" pitchFamily="2" charset="0"/>
                </a:rPr>
                <a:t> </a:t>
              </a:r>
              <a:r>
                <a:rPr sz="1000" spc="-5" dirty="0">
                  <a:solidFill>
                    <a:schemeClr val="tx1">
                      <a:lumMod val="85000"/>
                      <a:lumOff val="15000"/>
                    </a:schemeClr>
                  </a:solidFill>
                  <a:latin typeface="Poppins" panose="00000500000000000000" pitchFamily="2" charset="0"/>
                  <a:cs typeface="Poppins" panose="00000500000000000000" pitchFamily="2" charset="0"/>
                </a:rPr>
                <a:t>ol</a:t>
              </a:r>
              <a:r>
                <a:rPr sz="1000" spc="-18" dirty="0">
                  <a:solidFill>
                    <a:schemeClr val="tx1">
                      <a:lumMod val="85000"/>
                      <a:lumOff val="15000"/>
                    </a:schemeClr>
                  </a:solidFill>
                  <a:latin typeface="Poppins" panose="00000500000000000000" pitchFamily="2" charset="0"/>
                  <a:cs typeface="Poppins" panose="00000500000000000000" pitchFamily="2" charset="0"/>
                </a:rPr>
                <a:t>d</a:t>
              </a:r>
              <a:r>
                <a:rPr sz="1000" spc="5" dirty="0">
                  <a:solidFill>
                    <a:schemeClr val="tx1">
                      <a:lumMod val="85000"/>
                      <a:lumOff val="15000"/>
                    </a:schemeClr>
                  </a:solidFill>
                  <a:latin typeface="Poppins" panose="00000500000000000000" pitchFamily="2" charset="0"/>
                  <a:cs typeface="Poppins" panose="00000500000000000000" pitchFamily="2" charset="0"/>
                </a:rPr>
                <a:t>s</a:t>
              </a:r>
              <a:endParaRPr sz="1000" dirty="0">
                <a:solidFill>
                  <a:schemeClr val="tx1">
                    <a:lumMod val="85000"/>
                    <a:lumOff val="15000"/>
                  </a:schemeClr>
                </a:solidFill>
                <a:latin typeface="Poppins" panose="00000500000000000000" pitchFamily="2" charset="0"/>
                <a:cs typeface="Poppins" panose="00000500000000000000" pitchFamily="2" charset="0"/>
              </a:endParaRPr>
            </a:p>
          </p:txBody>
        </p:sp>
        <p:sp>
          <p:nvSpPr>
            <p:cNvPr id="62" name="object 15">
              <a:extLst>
                <a:ext uri="{FF2B5EF4-FFF2-40B4-BE49-F238E27FC236}">
                  <a16:creationId xmlns:a16="http://schemas.microsoft.com/office/drawing/2014/main" id="{12F55D04-6661-48BB-8277-DBF9ADB96CBD}"/>
                </a:ext>
              </a:extLst>
            </p:cNvPr>
            <p:cNvSpPr txBox="1">
              <a:spLocks noChangeAspect="1"/>
            </p:cNvSpPr>
            <p:nvPr/>
          </p:nvSpPr>
          <p:spPr>
            <a:xfrm>
              <a:off x="1457205" y="2784514"/>
              <a:ext cx="980966" cy="165517"/>
            </a:xfrm>
            <a:prstGeom prst="rect">
              <a:avLst/>
            </a:prstGeom>
          </p:spPr>
          <p:txBody>
            <a:bodyPr vert="horz" wrap="square" lIns="0" tIns="11516" rIns="0" bIns="0" rtlCol="0">
              <a:spAutoFit/>
            </a:bodyPr>
            <a:lstStyle/>
            <a:p>
              <a:pPr marL="11516">
                <a:spcBef>
                  <a:spcPts val="91"/>
                </a:spcBef>
              </a:pPr>
              <a:r>
                <a:rPr lang="en-GB" sz="1000" spc="5" dirty="0">
                  <a:solidFill>
                    <a:schemeClr val="tx1">
                      <a:lumMod val="85000"/>
                      <a:lumOff val="15000"/>
                    </a:schemeClr>
                  </a:solidFill>
                  <a:latin typeface="Poppins" panose="00000500000000000000" pitchFamily="2" charset="0"/>
                  <a:cs typeface="Poppins" panose="00000500000000000000" pitchFamily="2" charset="0"/>
                </a:rPr>
                <a:t>18</a:t>
              </a:r>
              <a:r>
                <a:rPr sz="1000" dirty="0">
                  <a:solidFill>
                    <a:schemeClr val="tx1">
                      <a:lumMod val="85000"/>
                      <a:lumOff val="15000"/>
                    </a:schemeClr>
                  </a:solidFill>
                  <a:latin typeface="Poppins" panose="00000500000000000000" pitchFamily="2" charset="0"/>
                  <a:cs typeface="Poppins" panose="00000500000000000000" pitchFamily="2" charset="0"/>
                </a:rPr>
                <a:t>-</a:t>
              </a:r>
              <a:r>
                <a:rPr lang="en-GB" sz="1000" dirty="0">
                  <a:solidFill>
                    <a:schemeClr val="tx1">
                      <a:lumMod val="85000"/>
                      <a:lumOff val="15000"/>
                    </a:schemeClr>
                  </a:solidFill>
                  <a:latin typeface="Poppins" panose="00000500000000000000" pitchFamily="2" charset="0"/>
                  <a:cs typeface="Poppins" panose="00000500000000000000" pitchFamily="2" charset="0"/>
                </a:rPr>
                <a:t>24</a:t>
              </a:r>
              <a:r>
                <a:rPr sz="1000" spc="-45" dirty="0">
                  <a:solidFill>
                    <a:schemeClr val="tx1">
                      <a:lumMod val="85000"/>
                      <a:lumOff val="15000"/>
                    </a:schemeClr>
                  </a:solidFill>
                  <a:latin typeface="Poppins" panose="00000500000000000000" pitchFamily="2" charset="0"/>
                  <a:cs typeface="Poppins" panose="00000500000000000000" pitchFamily="2" charset="0"/>
                </a:rPr>
                <a:t> </a:t>
              </a:r>
              <a:r>
                <a:rPr sz="1000" dirty="0">
                  <a:solidFill>
                    <a:schemeClr val="tx1">
                      <a:lumMod val="85000"/>
                      <a:lumOff val="15000"/>
                    </a:schemeClr>
                  </a:solidFill>
                  <a:latin typeface="Poppins" panose="00000500000000000000" pitchFamily="2" charset="0"/>
                  <a:cs typeface="Poppins" panose="00000500000000000000" pitchFamily="2" charset="0"/>
                </a:rPr>
                <a:t>yea</a:t>
              </a:r>
              <a:r>
                <a:rPr sz="1000" spc="-36" dirty="0">
                  <a:solidFill>
                    <a:schemeClr val="tx1">
                      <a:lumMod val="85000"/>
                      <a:lumOff val="15000"/>
                    </a:schemeClr>
                  </a:solidFill>
                  <a:latin typeface="Poppins" panose="00000500000000000000" pitchFamily="2" charset="0"/>
                  <a:cs typeface="Poppins" panose="00000500000000000000" pitchFamily="2" charset="0"/>
                </a:rPr>
                <a:t>r</a:t>
              </a:r>
              <a:r>
                <a:rPr sz="1000" spc="-45" dirty="0">
                  <a:solidFill>
                    <a:schemeClr val="tx1">
                      <a:lumMod val="85000"/>
                      <a:lumOff val="15000"/>
                    </a:schemeClr>
                  </a:solidFill>
                  <a:latin typeface="Poppins" panose="00000500000000000000" pitchFamily="2" charset="0"/>
                  <a:cs typeface="Poppins" panose="00000500000000000000" pitchFamily="2" charset="0"/>
                </a:rPr>
                <a:t> </a:t>
              </a:r>
              <a:r>
                <a:rPr sz="1000" spc="-5" dirty="0">
                  <a:solidFill>
                    <a:schemeClr val="tx1">
                      <a:lumMod val="85000"/>
                      <a:lumOff val="15000"/>
                    </a:schemeClr>
                  </a:solidFill>
                  <a:latin typeface="Poppins" panose="00000500000000000000" pitchFamily="2" charset="0"/>
                  <a:cs typeface="Poppins" panose="00000500000000000000" pitchFamily="2" charset="0"/>
                </a:rPr>
                <a:t>ol</a:t>
              </a:r>
              <a:r>
                <a:rPr sz="1000" spc="-18" dirty="0">
                  <a:solidFill>
                    <a:schemeClr val="tx1">
                      <a:lumMod val="85000"/>
                      <a:lumOff val="15000"/>
                    </a:schemeClr>
                  </a:solidFill>
                  <a:latin typeface="Poppins" panose="00000500000000000000" pitchFamily="2" charset="0"/>
                  <a:cs typeface="Poppins" panose="00000500000000000000" pitchFamily="2" charset="0"/>
                </a:rPr>
                <a:t>d</a:t>
              </a:r>
              <a:r>
                <a:rPr sz="1000" spc="5" dirty="0">
                  <a:solidFill>
                    <a:schemeClr val="tx1">
                      <a:lumMod val="85000"/>
                      <a:lumOff val="15000"/>
                    </a:schemeClr>
                  </a:solidFill>
                  <a:latin typeface="Poppins" panose="00000500000000000000" pitchFamily="2" charset="0"/>
                  <a:cs typeface="Poppins" panose="00000500000000000000" pitchFamily="2" charset="0"/>
                </a:rPr>
                <a:t>s</a:t>
              </a:r>
              <a:endParaRPr sz="1000" dirty="0">
                <a:solidFill>
                  <a:schemeClr val="tx1">
                    <a:lumMod val="85000"/>
                    <a:lumOff val="15000"/>
                  </a:schemeClr>
                </a:solidFill>
                <a:latin typeface="Poppins" panose="00000500000000000000" pitchFamily="2" charset="0"/>
                <a:cs typeface="Poppins" panose="00000500000000000000" pitchFamily="2" charset="0"/>
              </a:endParaRPr>
            </a:p>
          </p:txBody>
        </p:sp>
      </p:grpSp>
      <p:sp>
        <p:nvSpPr>
          <p:cNvPr id="55" name="Rectangle 54">
            <a:extLst>
              <a:ext uri="{FF2B5EF4-FFF2-40B4-BE49-F238E27FC236}">
                <a16:creationId xmlns:a16="http://schemas.microsoft.com/office/drawing/2014/main" id="{D5DB327A-FFF9-4B6A-9DC4-37DB1EE92694}"/>
              </a:ext>
            </a:extLst>
          </p:cNvPr>
          <p:cNvSpPr/>
          <p:nvPr/>
        </p:nvSpPr>
        <p:spPr>
          <a:xfrm>
            <a:off x="0" y="6195688"/>
            <a:ext cx="12192000" cy="662311"/>
          </a:xfrm>
          <a:prstGeom prst="rect">
            <a:avLst/>
          </a:prstGeom>
          <a:solidFill>
            <a:srgbClr val="172C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56" name="Group 55">
            <a:extLst>
              <a:ext uri="{FF2B5EF4-FFF2-40B4-BE49-F238E27FC236}">
                <a16:creationId xmlns:a16="http://schemas.microsoft.com/office/drawing/2014/main" id="{1027514A-168F-4A2D-8AA7-CE7492CEE849}"/>
              </a:ext>
            </a:extLst>
          </p:cNvPr>
          <p:cNvGrpSpPr/>
          <p:nvPr/>
        </p:nvGrpSpPr>
        <p:grpSpPr>
          <a:xfrm>
            <a:off x="9044387" y="6305616"/>
            <a:ext cx="2805288" cy="303281"/>
            <a:chOff x="8961262" y="6341241"/>
            <a:chExt cx="2805288" cy="303281"/>
          </a:xfrm>
        </p:grpSpPr>
        <p:pic>
          <p:nvPicPr>
            <p:cNvPr id="64" name="Picture 63" descr="A picture containing drawing&#10;&#10;Description automatically generated">
              <a:extLst>
                <a:ext uri="{FF2B5EF4-FFF2-40B4-BE49-F238E27FC236}">
                  <a16:creationId xmlns:a16="http://schemas.microsoft.com/office/drawing/2014/main" id="{BD5E3AA1-3913-45FA-B12A-E770002EE734}"/>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9287763" y="6445130"/>
              <a:ext cx="1405084" cy="199392"/>
            </a:xfrm>
            <a:prstGeom prst="rect">
              <a:avLst/>
            </a:prstGeom>
          </p:spPr>
        </p:pic>
        <p:sp>
          <p:nvSpPr>
            <p:cNvPr id="65" name="Subtitle 2">
              <a:extLst>
                <a:ext uri="{FF2B5EF4-FFF2-40B4-BE49-F238E27FC236}">
                  <a16:creationId xmlns:a16="http://schemas.microsoft.com/office/drawing/2014/main" id="{310BE161-7522-45DB-B8B6-504F985DC47E}"/>
                </a:ext>
              </a:extLst>
            </p:cNvPr>
            <p:cNvSpPr txBox="1">
              <a:spLocks/>
            </p:cNvSpPr>
            <p:nvPr/>
          </p:nvSpPr>
          <p:spPr>
            <a:xfrm>
              <a:off x="8961262" y="6344417"/>
              <a:ext cx="309185" cy="296930"/>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07000"/>
                </a:lnSpc>
              </a:pPr>
              <a:r>
                <a:rPr lang="en-GB" sz="2000" dirty="0">
                  <a:solidFill>
                    <a:schemeClr val="bg1"/>
                  </a:solidFill>
                  <a:latin typeface="Helvetica Light" panose="020B0403020202020204" pitchFamily="34" charset="0"/>
                  <a:ea typeface="Calibri" panose="020F0502020204030204" pitchFamily="34" charset="0"/>
                  <a:cs typeface="Times New Roman" panose="02020603050405020304" pitchFamily="18" charset="0"/>
                </a:rPr>
                <a:t>a</a:t>
              </a:r>
              <a:endParaRPr lang="en-GB" sz="2000" dirty="0">
                <a:latin typeface="Helvetica Light" panose="020B0403020202020204" pitchFamily="34" charset="0"/>
                <a:ea typeface="Calibri" panose="020F0502020204030204" pitchFamily="34" charset="0"/>
                <a:cs typeface="Times New Roman" panose="02020603050405020304" pitchFamily="18" charset="0"/>
              </a:endParaRPr>
            </a:p>
          </p:txBody>
        </p:sp>
        <p:sp>
          <p:nvSpPr>
            <p:cNvPr id="66" name="Subtitle 2">
              <a:extLst>
                <a:ext uri="{FF2B5EF4-FFF2-40B4-BE49-F238E27FC236}">
                  <a16:creationId xmlns:a16="http://schemas.microsoft.com/office/drawing/2014/main" id="{14C72880-8DAC-47BE-A8C1-9A0293F5BDC1}"/>
                </a:ext>
              </a:extLst>
            </p:cNvPr>
            <p:cNvSpPr txBox="1">
              <a:spLocks/>
            </p:cNvSpPr>
            <p:nvPr/>
          </p:nvSpPr>
          <p:spPr>
            <a:xfrm>
              <a:off x="10677128" y="6341241"/>
              <a:ext cx="1089422" cy="296930"/>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07000"/>
                </a:lnSpc>
              </a:pPr>
              <a:r>
                <a:rPr lang="en-GB" sz="2000" dirty="0">
                  <a:solidFill>
                    <a:schemeClr val="bg1"/>
                  </a:solidFill>
                  <a:latin typeface="Helvetica Light" panose="020B0403020202020204" pitchFamily="34" charset="0"/>
                  <a:ea typeface="Calibri" panose="020F0502020204030204" pitchFamily="34" charset="0"/>
                  <a:cs typeface="Times New Roman" panose="02020603050405020304" pitchFamily="18" charset="0"/>
                </a:rPr>
                <a:t>product</a:t>
              </a:r>
              <a:endParaRPr lang="en-GB" sz="2000" dirty="0">
                <a:latin typeface="Helvetica Light" panose="020B0403020202020204" pitchFamily="34" charset="0"/>
                <a:ea typeface="Calibri" panose="020F0502020204030204" pitchFamily="34" charset="0"/>
                <a:cs typeface="Times New Roman" panose="02020603050405020304" pitchFamily="18" charset="0"/>
              </a:endParaRPr>
            </a:p>
          </p:txBody>
        </p:sp>
      </p:grpSp>
      <p:pic>
        <p:nvPicPr>
          <p:cNvPr id="67" name="Picture 66" descr="A picture containing drawing&#10;&#10;Description automatically generated">
            <a:extLst>
              <a:ext uri="{FF2B5EF4-FFF2-40B4-BE49-F238E27FC236}">
                <a16:creationId xmlns:a16="http://schemas.microsoft.com/office/drawing/2014/main" id="{A10797B9-EDAA-4CF5-A516-29E69E675C57}"/>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68398" y="6288059"/>
            <a:ext cx="1618548" cy="497575"/>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C60D09E-7015-4F83-838B-376355D60176}"/>
              </a:ext>
            </a:extLst>
          </p:cNvPr>
          <p:cNvSpPr/>
          <p:nvPr/>
        </p:nvSpPr>
        <p:spPr>
          <a:xfrm>
            <a:off x="0" y="6195688"/>
            <a:ext cx="12192000" cy="662311"/>
          </a:xfrm>
          <a:prstGeom prst="rect">
            <a:avLst/>
          </a:prstGeom>
          <a:solidFill>
            <a:srgbClr val="172C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3" name="Group 2">
            <a:extLst>
              <a:ext uri="{FF2B5EF4-FFF2-40B4-BE49-F238E27FC236}">
                <a16:creationId xmlns:a16="http://schemas.microsoft.com/office/drawing/2014/main" id="{89A5E131-9A5E-478A-B8B3-3C6DEA761A31}"/>
              </a:ext>
            </a:extLst>
          </p:cNvPr>
          <p:cNvGrpSpPr/>
          <p:nvPr/>
        </p:nvGrpSpPr>
        <p:grpSpPr>
          <a:xfrm>
            <a:off x="9044387" y="6305616"/>
            <a:ext cx="2805288" cy="303281"/>
            <a:chOff x="8961262" y="6341241"/>
            <a:chExt cx="2805288" cy="303281"/>
          </a:xfrm>
        </p:grpSpPr>
        <p:pic>
          <p:nvPicPr>
            <p:cNvPr id="4" name="Picture 3" descr="A picture containing drawing&#10;&#10;Description automatically generated">
              <a:extLst>
                <a:ext uri="{FF2B5EF4-FFF2-40B4-BE49-F238E27FC236}">
                  <a16:creationId xmlns:a16="http://schemas.microsoft.com/office/drawing/2014/main" id="{78E42229-254C-43A7-9828-20F229F35FA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287763" y="6445130"/>
              <a:ext cx="1405084" cy="199392"/>
            </a:xfrm>
            <a:prstGeom prst="rect">
              <a:avLst/>
            </a:prstGeom>
          </p:spPr>
        </p:pic>
        <p:sp>
          <p:nvSpPr>
            <p:cNvPr id="5" name="Subtitle 2">
              <a:extLst>
                <a:ext uri="{FF2B5EF4-FFF2-40B4-BE49-F238E27FC236}">
                  <a16:creationId xmlns:a16="http://schemas.microsoft.com/office/drawing/2014/main" id="{DA41B1F6-C019-4DF3-A12A-8380B7D678D9}"/>
                </a:ext>
              </a:extLst>
            </p:cNvPr>
            <p:cNvSpPr txBox="1">
              <a:spLocks/>
            </p:cNvSpPr>
            <p:nvPr/>
          </p:nvSpPr>
          <p:spPr>
            <a:xfrm>
              <a:off x="8961262" y="6344417"/>
              <a:ext cx="309185" cy="296930"/>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07000"/>
                </a:lnSpc>
              </a:pPr>
              <a:r>
                <a:rPr lang="en-GB" sz="2000" dirty="0">
                  <a:solidFill>
                    <a:schemeClr val="bg1"/>
                  </a:solidFill>
                  <a:latin typeface="Helvetica Light" panose="020B0403020202020204" pitchFamily="34" charset="0"/>
                  <a:ea typeface="Calibri" panose="020F0502020204030204" pitchFamily="34" charset="0"/>
                  <a:cs typeface="Times New Roman" panose="02020603050405020304" pitchFamily="18" charset="0"/>
                </a:rPr>
                <a:t>a</a:t>
              </a:r>
              <a:endParaRPr lang="en-GB" sz="2000" dirty="0">
                <a:latin typeface="Helvetica Light" panose="020B0403020202020204" pitchFamily="34" charset="0"/>
                <a:ea typeface="Calibri" panose="020F0502020204030204" pitchFamily="34" charset="0"/>
                <a:cs typeface="Times New Roman" panose="02020603050405020304" pitchFamily="18" charset="0"/>
              </a:endParaRPr>
            </a:p>
          </p:txBody>
        </p:sp>
        <p:sp>
          <p:nvSpPr>
            <p:cNvPr id="6" name="Subtitle 2">
              <a:extLst>
                <a:ext uri="{FF2B5EF4-FFF2-40B4-BE49-F238E27FC236}">
                  <a16:creationId xmlns:a16="http://schemas.microsoft.com/office/drawing/2014/main" id="{D6B2C321-DF71-4B9F-927D-D83EC0F8F004}"/>
                </a:ext>
              </a:extLst>
            </p:cNvPr>
            <p:cNvSpPr txBox="1">
              <a:spLocks/>
            </p:cNvSpPr>
            <p:nvPr/>
          </p:nvSpPr>
          <p:spPr>
            <a:xfrm>
              <a:off x="10677128" y="6341241"/>
              <a:ext cx="1089422" cy="296930"/>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07000"/>
                </a:lnSpc>
              </a:pPr>
              <a:r>
                <a:rPr lang="en-GB" sz="2000" dirty="0">
                  <a:solidFill>
                    <a:schemeClr val="bg1"/>
                  </a:solidFill>
                  <a:latin typeface="Helvetica Light" panose="020B0403020202020204" pitchFamily="34" charset="0"/>
                  <a:ea typeface="Calibri" panose="020F0502020204030204" pitchFamily="34" charset="0"/>
                  <a:cs typeface="Times New Roman" panose="02020603050405020304" pitchFamily="18" charset="0"/>
                </a:rPr>
                <a:t>product</a:t>
              </a:r>
              <a:endParaRPr lang="en-GB" sz="2000" dirty="0">
                <a:latin typeface="Helvetica Light" panose="020B0403020202020204" pitchFamily="34" charset="0"/>
                <a:ea typeface="Calibri" panose="020F0502020204030204" pitchFamily="34" charset="0"/>
                <a:cs typeface="Times New Roman" panose="02020603050405020304" pitchFamily="18" charset="0"/>
              </a:endParaRPr>
            </a:p>
          </p:txBody>
        </p:sp>
      </p:grpSp>
      <p:pic>
        <p:nvPicPr>
          <p:cNvPr id="7" name="Picture 6" descr="A picture containing drawing&#10;&#10;Description automatically generated">
            <a:extLst>
              <a:ext uri="{FF2B5EF4-FFF2-40B4-BE49-F238E27FC236}">
                <a16:creationId xmlns:a16="http://schemas.microsoft.com/office/drawing/2014/main" id="{233C769E-A812-4650-8506-CAD1C985EA3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68398" y="6288059"/>
            <a:ext cx="1618548" cy="497575"/>
          </a:xfrm>
          <a:prstGeom prst="rect">
            <a:avLst/>
          </a:prstGeom>
        </p:spPr>
      </p:pic>
      <p:sp>
        <p:nvSpPr>
          <p:cNvPr id="9" name="TextBox 8">
            <a:extLst>
              <a:ext uri="{FF2B5EF4-FFF2-40B4-BE49-F238E27FC236}">
                <a16:creationId xmlns:a16="http://schemas.microsoft.com/office/drawing/2014/main" id="{6638AD07-9BE8-488C-A376-E5DE0776543B}"/>
              </a:ext>
            </a:extLst>
          </p:cNvPr>
          <p:cNvSpPr txBox="1"/>
          <p:nvPr/>
        </p:nvSpPr>
        <p:spPr>
          <a:xfrm>
            <a:off x="684059" y="1389638"/>
            <a:ext cx="10823881" cy="3754874"/>
          </a:xfrm>
          <a:prstGeom prst="rect">
            <a:avLst/>
          </a:prstGeom>
          <a:noFill/>
        </p:spPr>
        <p:txBody>
          <a:bodyPr wrap="square" rtlCol="0">
            <a:spAutoFit/>
          </a:bodyPr>
          <a:lstStyle/>
          <a:p>
            <a:pPr marL="285750" indent="-285750">
              <a:spcAft>
                <a:spcPts val="1200"/>
              </a:spcAft>
              <a:buFont typeface="Arial" panose="020B0604020202020204" pitchFamily="34" charset="0"/>
              <a:buChar char="•"/>
            </a:pPr>
            <a:r>
              <a:rPr lang="en-GB" sz="2400" dirty="0">
                <a:latin typeface="Poppins" panose="00000500000000000000" pitchFamily="2" charset="0"/>
                <a:cs typeface="Poppins" panose="00000500000000000000" pitchFamily="2" charset="0"/>
              </a:rPr>
              <a:t>1.5 million more people started using the internet in 2020</a:t>
            </a:r>
          </a:p>
          <a:p>
            <a:pPr marL="285750" indent="-285750">
              <a:spcAft>
                <a:spcPts val="1200"/>
              </a:spcAft>
              <a:buFont typeface="Arial" panose="020B0604020202020204" pitchFamily="34" charset="0"/>
              <a:buChar char="•"/>
            </a:pPr>
            <a:r>
              <a:rPr lang="en-GB" sz="2400" dirty="0">
                <a:latin typeface="Poppins" panose="00000500000000000000" pitchFamily="2" charset="0"/>
                <a:cs typeface="Poppins" panose="00000500000000000000" pitchFamily="2" charset="0"/>
              </a:rPr>
              <a:t>95% of the UK population is now online</a:t>
            </a:r>
          </a:p>
          <a:p>
            <a:pPr marL="285750" indent="-285750">
              <a:spcAft>
                <a:spcPts val="1200"/>
              </a:spcAft>
              <a:buFont typeface="Arial" panose="020B0604020202020204" pitchFamily="34" charset="0"/>
              <a:buChar char="•"/>
            </a:pPr>
            <a:r>
              <a:rPr lang="en-GB" sz="2400" dirty="0">
                <a:latin typeface="Poppins" panose="00000500000000000000" pitchFamily="2" charset="0"/>
                <a:cs typeface="Poppins" panose="00000500000000000000" pitchFamily="2" charset="0"/>
              </a:rPr>
              <a:t>17% of 60-69 year olds say their use of the internet has increased a lot during the Coronavirus crisis. 27% say it has increased a little. </a:t>
            </a:r>
          </a:p>
          <a:p>
            <a:pPr marL="285750" indent="-285750">
              <a:spcAft>
                <a:spcPts val="1200"/>
              </a:spcAft>
              <a:buFont typeface="Arial" panose="020B0604020202020204" pitchFamily="34" charset="0"/>
              <a:buChar char="•"/>
            </a:pPr>
            <a:r>
              <a:rPr lang="en-GB" sz="2400" dirty="0">
                <a:latin typeface="Poppins" panose="00000500000000000000" pitchFamily="2" charset="0"/>
                <a:cs typeface="Poppins" panose="00000500000000000000" pitchFamily="2" charset="0"/>
              </a:rPr>
              <a:t>People are spending an extra 13 hours per week on average online</a:t>
            </a:r>
          </a:p>
          <a:p>
            <a:pPr marL="285750" indent="-285750">
              <a:spcAft>
                <a:spcPts val="1200"/>
              </a:spcAft>
              <a:buFont typeface="Arial" panose="020B0604020202020204" pitchFamily="34" charset="0"/>
              <a:buChar char="•"/>
            </a:pPr>
            <a:r>
              <a:rPr lang="en-GB" sz="2400" dirty="0">
                <a:latin typeface="Poppins" panose="00000500000000000000" pitchFamily="2" charset="0"/>
                <a:cs typeface="Poppins" panose="00000500000000000000" pitchFamily="2" charset="0"/>
              </a:rPr>
              <a:t>85% said they were very confident/confident in their digital skills</a:t>
            </a:r>
          </a:p>
          <a:p>
            <a:pPr marL="285750" indent="-285750">
              <a:spcAft>
                <a:spcPts val="1200"/>
              </a:spcAft>
              <a:buFont typeface="Arial" panose="020B0604020202020204" pitchFamily="34" charset="0"/>
              <a:buChar char="•"/>
            </a:pPr>
            <a:r>
              <a:rPr lang="en-GB" sz="2400" dirty="0">
                <a:latin typeface="Poppins" panose="00000500000000000000" pitchFamily="2" charset="0"/>
                <a:cs typeface="Poppins" panose="00000500000000000000" pitchFamily="2" charset="0"/>
              </a:rPr>
              <a:t>The number of households without internet access dropped from 7% to 4%*</a:t>
            </a:r>
          </a:p>
          <a:p>
            <a:pPr marL="285750" indent="-285750">
              <a:spcAft>
                <a:spcPts val="1200"/>
              </a:spcAft>
              <a:buFont typeface="Arial" panose="020B0604020202020204" pitchFamily="34" charset="0"/>
              <a:buChar char="•"/>
            </a:pPr>
            <a:r>
              <a:rPr lang="en-GB" sz="1000" dirty="0">
                <a:latin typeface="Poppins" panose="00000500000000000000" pitchFamily="2" charset="0"/>
                <a:cs typeface="Poppins" panose="00000500000000000000" pitchFamily="2" charset="0"/>
              </a:rPr>
              <a:t>*Data from The Office of National Statistics</a:t>
            </a:r>
            <a:endParaRPr lang="en-GB" sz="1000" dirty="0"/>
          </a:p>
        </p:txBody>
      </p:sp>
      <p:sp>
        <p:nvSpPr>
          <p:cNvPr id="12" name="TextBox 11">
            <a:extLst>
              <a:ext uri="{FF2B5EF4-FFF2-40B4-BE49-F238E27FC236}">
                <a16:creationId xmlns:a16="http://schemas.microsoft.com/office/drawing/2014/main" id="{8CBF3F30-0CD0-4449-A04F-3552A39FC05F}"/>
              </a:ext>
            </a:extLst>
          </p:cNvPr>
          <p:cNvSpPr txBox="1"/>
          <p:nvPr/>
        </p:nvSpPr>
        <p:spPr>
          <a:xfrm>
            <a:off x="684059" y="662312"/>
            <a:ext cx="10545916" cy="461665"/>
          </a:xfrm>
          <a:prstGeom prst="rect">
            <a:avLst/>
          </a:prstGeom>
          <a:noFill/>
        </p:spPr>
        <p:txBody>
          <a:bodyPr wrap="square">
            <a:spAutoFit/>
          </a:bodyPr>
          <a:lstStyle/>
          <a:p>
            <a:r>
              <a:rPr lang="en-GB" sz="2400" dirty="0">
                <a:latin typeface="Poppins" panose="00000500000000000000" pitchFamily="2" charset="0"/>
                <a:cs typeface="Poppins" panose="00000500000000000000" pitchFamily="2" charset="0"/>
              </a:rPr>
              <a:t>Report highlights:</a:t>
            </a:r>
          </a:p>
        </p:txBody>
      </p:sp>
    </p:spTree>
    <p:extLst>
      <p:ext uri="{BB962C8B-B14F-4D97-AF65-F5344CB8AC3E}">
        <p14:creationId xmlns:p14="http://schemas.microsoft.com/office/powerpoint/2010/main" val="1014352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C60D09E-7015-4F83-838B-376355D60176}"/>
              </a:ext>
            </a:extLst>
          </p:cNvPr>
          <p:cNvSpPr/>
          <p:nvPr/>
        </p:nvSpPr>
        <p:spPr>
          <a:xfrm>
            <a:off x="0" y="6195688"/>
            <a:ext cx="12192000" cy="662311"/>
          </a:xfrm>
          <a:prstGeom prst="rect">
            <a:avLst/>
          </a:prstGeom>
          <a:solidFill>
            <a:srgbClr val="172C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3" name="Group 2">
            <a:extLst>
              <a:ext uri="{FF2B5EF4-FFF2-40B4-BE49-F238E27FC236}">
                <a16:creationId xmlns:a16="http://schemas.microsoft.com/office/drawing/2014/main" id="{89A5E131-9A5E-478A-B8B3-3C6DEA761A31}"/>
              </a:ext>
            </a:extLst>
          </p:cNvPr>
          <p:cNvGrpSpPr/>
          <p:nvPr/>
        </p:nvGrpSpPr>
        <p:grpSpPr>
          <a:xfrm>
            <a:off x="9044387" y="6305616"/>
            <a:ext cx="2805288" cy="303281"/>
            <a:chOff x="8961262" y="6341241"/>
            <a:chExt cx="2805288" cy="303281"/>
          </a:xfrm>
        </p:grpSpPr>
        <p:pic>
          <p:nvPicPr>
            <p:cNvPr id="4" name="Picture 3" descr="A picture containing drawing&#10;&#10;Description automatically generated">
              <a:extLst>
                <a:ext uri="{FF2B5EF4-FFF2-40B4-BE49-F238E27FC236}">
                  <a16:creationId xmlns:a16="http://schemas.microsoft.com/office/drawing/2014/main" id="{78E42229-254C-43A7-9828-20F229F35FA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287763" y="6445130"/>
              <a:ext cx="1405084" cy="199392"/>
            </a:xfrm>
            <a:prstGeom prst="rect">
              <a:avLst/>
            </a:prstGeom>
          </p:spPr>
        </p:pic>
        <p:sp>
          <p:nvSpPr>
            <p:cNvPr id="5" name="Subtitle 2">
              <a:extLst>
                <a:ext uri="{FF2B5EF4-FFF2-40B4-BE49-F238E27FC236}">
                  <a16:creationId xmlns:a16="http://schemas.microsoft.com/office/drawing/2014/main" id="{DA41B1F6-C019-4DF3-A12A-8380B7D678D9}"/>
                </a:ext>
              </a:extLst>
            </p:cNvPr>
            <p:cNvSpPr txBox="1">
              <a:spLocks/>
            </p:cNvSpPr>
            <p:nvPr/>
          </p:nvSpPr>
          <p:spPr>
            <a:xfrm>
              <a:off x="8961262" y="6344417"/>
              <a:ext cx="309185" cy="296930"/>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07000"/>
                </a:lnSpc>
              </a:pPr>
              <a:r>
                <a:rPr lang="en-GB" sz="2000" dirty="0">
                  <a:solidFill>
                    <a:schemeClr val="bg1"/>
                  </a:solidFill>
                  <a:latin typeface="Helvetica Light" panose="020B0403020202020204" pitchFamily="34" charset="0"/>
                  <a:ea typeface="Calibri" panose="020F0502020204030204" pitchFamily="34" charset="0"/>
                  <a:cs typeface="Times New Roman" panose="02020603050405020304" pitchFamily="18" charset="0"/>
                </a:rPr>
                <a:t>a</a:t>
              </a:r>
              <a:endParaRPr lang="en-GB" sz="2000" dirty="0">
                <a:latin typeface="Helvetica Light" panose="020B0403020202020204" pitchFamily="34" charset="0"/>
                <a:ea typeface="Calibri" panose="020F0502020204030204" pitchFamily="34" charset="0"/>
                <a:cs typeface="Times New Roman" panose="02020603050405020304" pitchFamily="18" charset="0"/>
              </a:endParaRPr>
            </a:p>
          </p:txBody>
        </p:sp>
        <p:sp>
          <p:nvSpPr>
            <p:cNvPr id="6" name="Subtitle 2">
              <a:extLst>
                <a:ext uri="{FF2B5EF4-FFF2-40B4-BE49-F238E27FC236}">
                  <a16:creationId xmlns:a16="http://schemas.microsoft.com/office/drawing/2014/main" id="{D6B2C321-DF71-4B9F-927D-D83EC0F8F004}"/>
                </a:ext>
              </a:extLst>
            </p:cNvPr>
            <p:cNvSpPr txBox="1">
              <a:spLocks/>
            </p:cNvSpPr>
            <p:nvPr/>
          </p:nvSpPr>
          <p:spPr>
            <a:xfrm>
              <a:off x="10677128" y="6341241"/>
              <a:ext cx="1089422" cy="296930"/>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07000"/>
                </a:lnSpc>
              </a:pPr>
              <a:r>
                <a:rPr lang="en-GB" sz="2000" dirty="0">
                  <a:solidFill>
                    <a:schemeClr val="bg1"/>
                  </a:solidFill>
                  <a:latin typeface="Helvetica Light" panose="020B0403020202020204" pitchFamily="34" charset="0"/>
                  <a:ea typeface="Calibri" panose="020F0502020204030204" pitchFamily="34" charset="0"/>
                  <a:cs typeface="Times New Roman" panose="02020603050405020304" pitchFamily="18" charset="0"/>
                </a:rPr>
                <a:t>product</a:t>
              </a:r>
              <a:endParaRPr lang="en-GB" sz="2000" dirty="0">
                <a:latin typeface="Helvetica Light" panose="020B0403020202020204" pitchFamily="34" charset="0"/>
                <a:ea typeface="Calibri" panose="020F0502020204030204" pitchFamily="34" charset="0"/>
                <a:cs typeface="Times New Roman" panose="02020603050405020304" pitchFamily="18" charset="0"/>
              </a:endParaRPr>
            </a:p>
          </p:txBody>
        </p:sp>
      </p:grpSp>
      <p:pic>
        <p:nvPicPr>
          <p:cNvPr id="7" name="Picture 6" descr="A picture containing drawing&#10;&#10;Description automatically generated">
            <a:extLst>
              <a:ext uri="{FF2B5EF4-FFF2-40B4-BE49-F238E27FC236}">
                <a16:creationId xmlns:a16="http://schemas.microsoft.com/office/drawing/2014/main" id="{233C769E-A812-4650-8506-CAD1C985EA3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68398" y="6288059"/>
            <a:ext cx="1618548" cy="497575"/>
          </a:xfrm>
          <a:prstGeom prst="rect">
            <a:avLst/>
          </a:prstGeom>
        </p:spPr>
      </p:pic>
      <p:sp>
        <p:nvSpPr>
          <p:cNvPr id="8" name="TextBox 7">
            <a:extLst>
              <a:ext uri="{FF2B5EF4-FFF2-40B4-BE49-F238E27FC236}">
                <a16:creationId xmlns:a16="http://schemas.microsoft.com/office/drawing/2014/main" id="{D945A510-37A4-4D24-B887-BCA90890B46E}"/>
              </a:ext>
            </a:extLst>
          </p:cNvPr>
          <p:cNvSpPr txBox="1"/>
          <p:nvPr/>
        </p:nvSpPr>
        <p:spPr>
          <a:xfrm>
            <a:off x="875462" y="846683"/>
            <a:ext cx="10441075" cy="4770537"/>
          </a:xfrm>
          <a:prstGeom prst="rect">
            <a:avLst/>
          </a:prstGeom>
          <a:noFill/>
        </p:spPr>
        <p:txBody>
          <a:bodyPr wrap="square" rtlCol="0">
            <a:spAutoFit/>
          </a:bodyPr>
          <a:lstStyle/>
          <a:p>
            <a:pPr marL="285750" indent="-285750">
              <a:spcAft>
                <a:spcPts val="1200"/>
              </a:spcAft>
              <a:buFont typeface="Arial" panose="020B0604020202020204" pitchFamily="34" charset="0"/>
              <a:buChar char="•"/>
            </a:pPr>
            <a:r>
              <a:rPr lang="en-GB" sz="2400" dirty="0">
                <a:latin typeface="Poppins" panose="00000500000000000000" pitchFamily="2" charset="0"/>
                <a:cs typeface="Poppins" panose="00000500000000000000" pitchFamily="2" charset="0"/>
              </a:rPr>
              <a:t>73% of women and 75% of men agreed that digital technology was helpful and made their lives easier</a:t>
            </a:r>
          </a:p>
          <a:p>
            <a:pPr marL="285750" indent="-285750">
              <a:spcAft>
                <a:spcPts val="1200"/>
              </a:spcAft>
              <a:buFont typeface="Arial" panose="020B0604020202020204" pitchFamily="34" charset="0"/>
              <a:buChar char="•"/>
            </a:pPr>
            <a:r>
              <a:rPr lang="en-GB" sz="2400" dirty="0">
                <a:latin typeface="Poppins" panose="00000500000000000000" pitchFamily="2" charset="0"/>
                <a:cs typeface="Poppins" panose="00000500000000000000" pitchFamily="2" charset="0"/>
              </a:rPr>
              <a:t>91% of people who either engaged more online or in new ways have said that will continue in these behaviours after the pandemic</a:t>
            </a:r>
          </a:p>
          <a:p>
            <a:pPr marL="266700" indent="-266700">
              <a:spcAft>
                <a:spcPts val="1200"/>
              </a:spcAft>
              <a:buFont typeface="Arial" panose="020B0604020202020204" pitchFamily="34" charset="0"/>
              <a:buChar char="•"/>
            </a:pPr>
            <a:r>
              <a:rPr lang="en-GB" sz="2400" dirty="0">
                <a:latin typeface="Poppins" panose="00000500000000000000" pitchFamily="2" charset="0"/>
                <a:cs typeface="Poppins" panose="00000500000000000000" pitchFamily="2" charset="0"/>
              </a:rPr>
              <a:t>53% say they would not have been able to cope through the pandemic without using digital technology</a:t>
            </a:r>
          </a:p>
          <a:p>
            <a:pPr marL="266700" indent="-266700">
              <a:spcAft>
                <a:spcPts val="1200"/>
              </a:spcAft>
              <a:buFont typeface="Arial" panose="020B0604020202020204" pitchFamily="34" charset="0"/>
              <a:buChar char="•"/>
            </a:pPr>
            <a:r>
              <a:rPr lang="en-GB" sz="2400" dirty="0">
                <a:latin typeface="Poppins" panose="00000500000000000000" pitchFamily="2" charset="0"/>
                <a:cs typeface="Poppins" panose="00000500000000000000" pitchFamily="2" charset="0"/>
              </a:rPr>
              <a:t>49% state that they found the internet helpful in managing and improving their physical and mental health</a:t>
            </a:r>
          </a:p>
          <a:p>
            <a:pPr marL="266700" indent="-266700">
              <a:spcAft>
                <a:spcPts val="1200"/>
              </a:spcAft>
              <a:buFont typeface="Arial" panose="020B0604020202020204" pitchFamily="34" charset="0"/>
              <a:buChar char="•"/>
            </a:pPr>
            <a:r>
              <a:rPr lang="en-GB" sz="2400" dirty="0">
                <a:latin typeface="Poppins" panose="00000500000000000000" pitchFamily="2" charset="0"/>
                <a:cs typeface="Poppins" panose="00000500000000000000" pitchFamily="2" charset="0"/>
              </a:rPr>
              <a:t>77% said they would improve their digital skills if they helped with day-to-day tasks</a:t>
            </a:r>
            <a:endParaRPr lang="en-GB" sz="3200" dirty="0">
              <a:latin typeface="Poppins" panose="00000500000000000000" pitchFamily="2" charset="0"/>
              <a:cs typeface="Poppins" panose="00000500000000000000" pitchFamily="2" charset="0"/>
            </a:endParaRPr>
          </a:p>
        </p:txBody>
      </p:sp>
    </p:spTree>
    <p:extLst>
      <p:ext uri="{BB962C8B-B14F-4D97-AF65-F5344CB8AC3E}">
        <p14:creationId xmlns:p14="http://schemas.microsoft.com/office/powerpoint/2010/main" val="36174939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C60D09E-7015-4F83-838B-376355D60176}"/>
              </a:ext>
            </a:extLst>
          </p:cNvPr>
          <p:cNvSpPr/>
          <p:nvPr/>
        </p:nvSpPr>
        <p:spPr>
          <a:xfrm>
            <a:off x="0" y="6195688"/>
            <a:ext cx="12192000" cy="662311"/>
          </a:xfrm>
          <a:prstGeom prst="rect">
            <a:avLst/>
          </a:prstGeom>
          <a:solidFill>
            <a:srgbClr val="172C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3" name="Group 2">
            <a:extLst>
              <a:ext uri="{FF2B5EF4-FFF2-40B4-BE49-F238E27FC236}">
                <a16:creationId xmlns:a16="http://schemas.microsoft.com/office/drawing/2014/main" id="{89A5E131-9A5E-478A-B8B3-3C6DEA761A31}"/>
              </a:ext>
            </a:extLst>
          </p:cNvPr>
          <p:cNvGrpSpPr/>
          <p:nvPr/>
        </p:nvGrpSpPr>
        <p:grpSpPr>
          <a:xfrm>
            <a:off x="9044387" y="6305616"/>
            <a:ext cx="2805288" cy="303281"/>
            <a:chOff x="8961262" y="6341241"/>
            <a:chExt cx="2805288" cy="303281"/>
          </a:xfrm>
        </p:grpSpPr>
        <p:pic>
          <p:nvPicPr>
            <p:cNvPr id="4" name="Picture 3" descr="A picture containing drawing&#10;&#10;Description automatically generated">
              <a:extLst>
                <a:ext uri="{FF2B5EF4-FFF2-40B4-BE49-F238E27FC236}">
                  <a16:creationId xmlns:a16="http://schemas.microsoft.com/office/drawing/2014/main" id="{78E42229-254C-43A7-9828-20F229F35FA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287763" y="6445130"/>
              <a:ext cx="1405084" cy="199392"/>
            </a:xfrm>
            <a:prstGeom prst="rect">
              <a:avLst/>
            </a:prstGeom>
          </p:spPr>
        </p:pic>
        <p:sp>
          <p:nvSpPr>
            <p:cNvPr id="5" name="Subtitle 2">
              <a:extLst>
                <a:ext uri="{FF2B5EF4-FFF2-40B4-BE49-F238E27FC236}">
                  <a16:creationId xmlns:a16="http://schemas.microsoft.com/office/drawing/2014/main" id="{DA41B1F6-C019-4DF3-A12A-8380B7D678D9}"/>
                </a:ext>
              </a:extLst>
            </p:cNvPr>
            <p:cNvSpPr txBox="1">
              <a:spLocks/>
            </p:cNvSpPr>
            <p:nvPr/>
          </p:nvSpPr>
          <p:spPr>
            <a:xfrm>
              <a:off x="8961262" y="6344417"/>
              <a:ext cx="309185" cy="296930"/>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07000"/>
                </a:lnSpc>
              </a:pPr>
              <a:r>
                <a:rPr lang="en-GB" sz="2000" dirty="0">
                  <a:solidFill>
                    <a:schemeClr val="bg1"/>
                  </a:solidFill>
                  <a:latin typeface="Helvetica Light" panose="020B0403020202020204" pitchFamily="34" charset="0"/>
                  <a:ea typeface="Calibri" panose="020F0502020204030204" pitchFamily="34" charset="0"/>
                  <a:cs typeface="Times New Roman" panose="02020603050405020304" pitchFamily="18" charset="0"/>
                </a:rPr>
                <a:t>a</a:t>
              </a:r>
              <a:endParaRPr lang="en-GB" sz="2000" dirty="0">
                <a:latin typeface="Helvetica Light" panose="020B0403020202020204" pitchFamily="34" charset="0"/>
                <a:ea typeface="Calibri" panose="020F0502020204030204" pitchFamily="34" charset="0"/>
                <a:cs typeface="Times New Roman" panose="02020603050405020304" pitchFamily="18" charset="0"/>
              </a:endParaRPr>
            </a:p>
          </p:txBody>
        </p:sp>
        <p:sp>
          <p:nvSpPr>
            <p:cNvPr id="6" name="Subtitle 2">
              <a:extLst>
                <a:ext uri="{FF2B5EF4-FFF2-40B4-BE49-F238E27FC236}">
                  <a16:creationId xmlns:a16="http://schemas.microsoft.com/office/drawing/2014/main" id="{D6B2C321-DF71-4B9F-927D-D83EC0F8F004}"/>
                </a:ext>
              </a:extLst>
            </p:cNvPr>
            <p:cNvSpPr txBox="1">
              <a:spLocks/>
            </p:cNvSpPr>
            <p:nvPr/>
          </p:nvSpPr>
          <p:spPr>
            <a:xfrm>
              <a:off x="10677128" y="6341241"/>
              <a:ext cx="1089422" cy="296930"/>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07000"/>
                </a:lnSpc>
              </a:pPr>
              <a:r>
                <a:rPr lang="en-GB" sz="2000" dirty="0">
                  <a:solidFill>
                    <a:schemeClr val="bg1"/>
                  </a:solidFill>
                  <a:latin typeface="Helvetica Light" panose="020B0403020202020204" pitchFamily="34" charset="0"/>
                  <a:ea typeface="Calibri" panose="020F0502020204030204" pitchFamily="34" charset="0"/>
                  <a:cs typeface="Times New Roman" panose="02020603050405020304" pitchFamily="18" charset="0"/>
                </a:rPr>
                <a:t>product</a:t>
              </a:r>
              <a:endParaRPr lang="en-GB" sz="2000" dirty="0">
                <a:latin typeface="Helvetica Light" panose="020B0403020202020204" pitchFamily="34" charset="0"/>
                <a:ea typeface="Calibri" panose="020F0502020204030204" pitchFamily="34" charset="0"/>
                <a:cs typeface="Times New Roman" panose="02020603050405020304" pitchFamily="18" charset="0"/>
              </a:endParaRPr>
            </a:p>
          </p:txBody>
        </p:sp>
      </p:grpSp>
      <p:pic>
        <p:nvPicPr>
          <p:cNvPr id="7" name="Picture 6" descr="A picture containing drawing&#10;&#10;Description automatically generated">
            <a:extLst>
              <a:ext uri="{FF2B5EF4-FFF2-40B4-BE49-F238E27FC236}">
                <a16:creationId xmlns:a16="http://schemas.microsoft.com/office/drawing/2014/main" id="{233C769E-A812-4650-8506-CAD1C985EA3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68398" y="6288059"/>
            <a:ext cx="1618548" cy="497575"/>
          </a:xfrm>
          <a:prstGeom prst="rect">
            <a:avLst/>
          </a:prstGeom>
        </p:spPr>
      </p:pic>
      <p:sp>
        <p:nvSpPr>
          <p:cNvPr id="10" name="TextBox 9">
            <a:extLst>
              <a:ext uri="{FF2B5EF4-FFF2-40B4-BE49-F238E27FC236}">
                <a16:creationId xmlns:a16="http://schemas.microsoft.com/office/drawing/2014/main" id="{43AA764C-23B4-471A-97A3-BC551214757D}"/>
              </a:ext>
            </a:extLst>
          </p:cNvPr>
          <p:cNvSpPr txBox="1"/>
          <p:nvPr/>
        </p:nvSpPr>
        <p:spPr>
          <a:xfrm>
            <a:off x="875462" y="846683"/>
            <a:ext cx="10441075" cy="3539430"/>
          </a:xfrm>
          <a:prstGeom prst="rect">
            <a:avLst/>
          </a:prstGeom>
          <a:noFill/>
        </p:spPr>
        <p:txBody>
          <a:bodyPr wrap="square" rtlCol="0">
            <a:spAutoFit/>
          </a:bodyPr>
          <a:lstStyle/>
          <a:p>
            <a:endParaRPr lang="en-GB" sz="2400" dirty="0"/>
          </a:p>
          <a:p>
            <a:endParaRPr lang="en-GB" sz="2400" dirty="0"/>
          </a:p>
          <a:p>
            <a:endParaRPr lang="en-GB" sz="2400" dirty="0"/>
          </a:p>
          <a:p>
            <a:r>
              <a:rPr lang="en-GB" sz="2400" b="1" dirty="0"/>
              <a:t>49% of UK consumers report that the internet helps them to manage and improve their physical and mental health (e.g. receiving help and advice online or using health apps for fitness/well-being). It was 35% in 2020. </a:t>
            </a:r>
            <a:endParaRPr lang="en-GB" sz="2400" b="1" dirty="0">
              <a:latin typeface="Poppins" panose="00000500000000000000" pitchFamily="2" charset="0"/>
              <a:cs typeface="Poppins" panose="00000500000000000000" pitchFamily="2" charset="0"/>
            </a:endParaRPr>
          </a:p>
          <a:p>
            <a:endParaRPr lang="en-GB" sz="2400" dirty="0">
              <a:latin typeface="Poppins" panose="00000500000000000000" pitchFamily="2" charset="0"/>
              <a:cs typeface="Poppins" panose="00000500000000000000" pitchFamily="2" charset="0"/>
            </a:endParaRPr>
          </a:p>
          <a:p>
            <a:endParaRPr lang="en-GB" sz="2400" dirty="0">
              <a:latin typeface="Poppins" panose="00000500000000000000" pitchFamily="2" charset="0"/>
              <a:cs typeface="Poppins" panose="00000500000000000000" pitchFamily="2" charset="0"/>
            </a:endParaRPr>
          </a:p>
          <a:p>
            <a:pPr marL="342900" indent="-342900">
              <a:buFont typeface="Arial" panose="020B0604020202020204" pitchFamily="34" charset="0"/>
              <a:buChar char="•"/>
            </a:pPr>
            <a:endParaRPr lang="en-GB" sz="3200" dirty="0">
              <a:latin typeface="Poppins" panose="00000500000000000000" pitchFamily="2" charset="0"/>
              <a:cs typeface="Poppins" panose="00000500000000000000" pitchFamily="2" charset="0"/>
            </a:endParaRPr>
          </a:p>
        </p:txBody>
      </p:sp>
    </p:spTree>
    <p:extLst>
      <p:ext uri="{BB962C8B-B14F-4D97-AF65-F5344CB8AC3E}">
        <p14:creationId xmlns:p14="http://schemas.microsoft.com/office/powerpoint/2010/main" val="22461932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C60D09E-7015-4F83-838B-376355D60176}"/>
              </a:ext>
            </a:extLst>
          </p:cNvPr>
          <p:cNvSpPr/>
          <p:nvPr/>
        </p:nvSpPr>
        <p:spPr>
          <a:xfrm>
            <a:off x="0" y="6195688"/>
            <a:ext cx="12192000" cy="662311"/>
          </a:xfrm>
          <a:prstGeom prst="rect">
            <a:avLst/>
          </a:prstGeom>
          <a:solidFill>
            <a:srgbClr val="172C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3" name="Group 2">
            <a:extLst>
              <a:ext uri="{FF2B5EF4-FFF2-40B4-BE49-F238E27FC236}">
                <a16:creationId xmlns:a16="http://schemas.microsoft.com/office/drawing/2014/main" id="{89A5E131-9A5E-478A-B8B3-3C6DEA761A31}"/>
              </a:ext>
            </a:extLst>
          </p:cNvPr>
          <p:cNvGrpSpPr/>
          <p:nvPr/>
        </p:nvGrpSpPr>
        <p:grpSpPr>
          <a:xfrm>
            <a:off x="9044387" y="6305616"/>
            <a:ext cx="2805288" cy="303281"/>
            <a:chOff x="8961262" y="6341241"/>
            <a:chExt cx="2805288" cy="303281"/>
          </a:xfrm>
        </p:grpSpPr>
        <p:pic>
          <p:nvPicPr>
            <p:cNvPr id="4" name="Picture 3" descr="A picture containing drawing&#10;&#10;Description automatically generated">
              <a:extLst>
                <a:ext uri="{FF2B5EF4-FFF2-40B4-BE49-F238E27FC236}">
                  <a16:creationId xmlns:a16="http://schemas.microsoft.com/office/drawing/2014/main" id="{78E42229-254C-43A7-9828-20F229F35FA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287763" y="6445130"/>
              <a:ext cx="1405084" cy="199392"/>
            </a:xfrm>
            <a:prstGeom prst="rect">
              <a:avLst/>
            </a:prstGeom>
          </p:spPr>
        </p:pic>
        <p:sp>
          <p:nvSpPr>
            <p:cNvPr id="5" name="Subtitle 2">
              <a:extLst>
                <a:ext uri="{FF2B5EF4-FFF2-40B4-BE49-F238E27FC236}">
                  <a16:creationId xmlns:a16="http://schemas.microsoft.com/office/drawing/2014/main" id="{DA41B1F6-C019-4DF3-A12A-8380B7D678D9}"/>
                </a:ext>
              </a:extLst>
            </p:cNvPr>
            <p:cNvSpPr txBox="1">
              <a:spLocks/>
            </p:cNvSpPr>
            <p:nvPr/>
          </p:nvSpPr>
          <p:spPr>
            <a:xfrm>
              <a:off x="8961262" y="6344417"/>
              <a:ext cx="309185" cy="296930"/>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07000"/>
                </a:lnSpc>
              </a:pPr>
              <a:r>
                <a:rPr lang="en-GB" sz="2000" dirty="0">
                  <a:solidFill>
                    <a:schemeClr val="bg1"/>
                  </a:solidFill>
                  <a:latin typeface="Helvetica Light" panose="020B0403020202020204" pitchFamily="34" charset="0"/>
                  <a:ea typeface="Calibri" panose="020F0502020204030204" pitchFamily="34" charset="0"/>
                  <a:cs typeface="Times New Roman" panose="02020603050405020304" pitchFamily="18" charset="0"/>
                </a:rPr>
                <a:t>a</a:t>
              </a:r>
              <a:endParaRPr lang="en-GB" sz="2000" dirty="0">
                <a:latin typeface="Helvetica Light" panose="020B0403020202020204" pitchFamily="34" charset="0"/>
                <a:ea typeface="Calibri" panose="020F0502020204030204" pitchFamily="34" charset="0"/>
                <a:cs typeface="Times New Roman" panose="02020603050405020304" pitchFamily="18" charset="0"/>
              </a:endParaRPr>
            </a:p>
          </p:txBody>
        </p:sp>
        <p:sp>
          <p:nvSpPr>
            <p:cNvPr id="6" name="Subtitle 2">
              <a:extLst>
                <a:ext uri="{FF2B5EF4-FFF2-40B4-BE49-F238E27FC236}">
                  <a16:creationId xmlns:a16="http://schemas.microsoft.com/office/drawing/2014/main" id="{D6B2C321-DF71-4B9F-927D-D83EC0F8F004}"/>
                </a:ext>
              </a:extLst>
            </p:cNvPr>
            <p:cNvSpPr txBox="1">
              <a:spLocks/>
            </p:cNvSpPr>
            <p:nvPr/>
          </p:nvSpPr>
          <p:spPr>
            <a:xfrm>
              <a:off x="10677128" y="6341241"/>
              <a:ext cx="1089422" cy="296930"/>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07000"/>
                </a:lnSpc>
              </a:pPr>
              <a:r>
                <a:rPr lang="en-GB" sz="2000" dirty="0">
                  <a:solidFill>
                    <a:schemeClr val="bg1"/>
                  </a:solidFill>
                  <a:latin typeface="Helvetica Light" panose="020B0403020202020204" pitchFamily="34" charset="0"/>
                  <a:ea typeface="Calibri" panose="020F0502020204030204" pitchFamily="34" charset="0"/>
                  <a:cs typeface="Times New Roman" panose="02020603050405020304" pitchFamily="18" charset="0"/>
                </a:rPr>
                <a:t>product</a:t>
              </a:r>
              <a:endParaRPr lang="en-GB" sz="2000" dirty="0">
                <a:latin typeface="Helvetica Light" panose="020B0403020202020204" pitchFamily="34" charset="0"/>
                <a:ea typeface="Calibri" panose="020F0502020204030204" pitchFamily="34" charset="0"/>
                <a:cs typeface="Times New Roman" panose="02020603050405020304" pitchFamily="18" charset="0"/>
              </a:endParaRPr>
            </a:p>
          </p:txBody>
        </p:sp>
      </p:grpSp>
      <p:pic>
        <p:nvPicPr>
          <p:cNvPr id="7" name="Picture 6" descr="A picture containing drawing&#10;&#10;Description automatically generated">
            <a:extLst>
              <a:ext uri="{FF2B5EF4-FFF2-40B4-BE49-F238E27FC236}">
                <a16:creationId xmlns:a16="http://schemas.microsoft.com/office/drawing/2014/main" id="{233C769E-A812-4650-8506-CAD1C985EA3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68398" y="6288059"/>
            <a:ext cx="1618548" cy="497575"/>
          </a:xfrm>
          <a:prstGeom prst="rect">
            <a:avLst/>
          </a:prstGeom>
        </p:spPr>
      </p:pic>
      <p:sp>
        <p:nvSpPr>
          <p:cNvPr id="8" name="TextBox 7">
            <a:extLst>
              <a:ext uri="{FF2B5EF4-FFF2-40B4-BE49-F238E27FC236}">
                <a16:creationId xmlns:a16="http://schemas.microsoft.com/office/drawing/2014/main" id="{5AB1976E-9913-471B-B58E-DD39FBC3BD08}"/>
              </a:ext>
            </a:extLst>
          </p:cNvPr>
          <p:cNvSpPr txBox="1"/>
          <p:nvPr/>
        </p:nvSpPr>
        <p:spPr>
          <a:xfrm>
            <a:off x="875462" y="846683"/>
            <a:ext cx="10441075" cy="3785652"/>
          </a:xfrm>
          <a:prstGeom prst="rect">
            <a:avLst/>
          </a:prstGeom>
          <a:noFill/>
        </p:spPr>
        <p:txBody>
          <a:bodyPr wrap="square" rtlCol="0">
            <a:spAutoFit/>
          </a:bodyPr>
          <a:lstStyle/>
          <a:p>
            <a:r>
              <a:rPr lang="en-GB" sz="2400" dirty="0">
                <a:latin typeface="Poppins" panose="00000500000000000000" pitchFamily="2" charset="0"/>
                <a:cs typeface="Poppins" panose="00000500000000000000" pitchFamily="2" charset="0"/>
              </a:rPr>
              <a:t>Overall, 95% of the UK population is now online, but there are slight regional differences:</a:t>
            </a:r>
          </a:p>
          <a:p>
            <a:endParaRPr lang="en-GB" sz="2400" dirty="0">
              <a:latin typeface="Poppins" panose="00000500000000000000" pitchFamily="2" charset="0"/>
              <a:cs typeface="Poppins" panose="00000500000000000000" pitchFamily="2" charset="0"/>
            </a:endParaRPr>
          </a:p>
          <a:p>
            <a:pPr marL="342900" indent="-342900">
              <a:buFont typeface="Arial" panose="020B0604020202020204" pitchFamily="34" charset="0"/>
              <a:buChar char="•"/>
            </a:pPr>
            <a:r>
              <a:rPr lang="en-GB" sz="2400" dirty="0">
                <a:latin typeface="Poppins" panose="00000500000000000000" pitchFamily="2" charset="0"/>
                <a:cs typeface="Poppins" panose="00000500000000000000" pitchFamily="2" charset="0"/>
              </a:rPr>
              <a:t>West Midlands shows the highest jump from 89% (2016-20) to 97%</a:t>
            </a:r>
          </a:p>
          <a:p>
            <a:pPr marL="342900" indent="-342900">
              <a:buFont typeface="Arial" panose="020B0604020202020204" pitchFamily="34" charset="0"/>
              <a:buChar char="•"/>
            </a:pPr>
            <a:r>
              <a:rPr lang="en-GB" sz="2400" dirty="0">
                <a:latin typeface="Poppins" panose="00000500000000000000" pitchFamily="2" charset="0"/>
                <a:cs typeface="Poppins" panose="00000500000000000000" pitchFamily="2" charset="0"/>
              </a:rPr>
              <a:t>Yorkshire and the Humber is next from 90% (2016-20) to 96%</a:t>
            </a:r>
          </a:p>
          <a:p>
            <a:pPr marL="342900" indent="-342900">
              <a:buFont typeface="Arial" panose="020B0604020202020204" pitchFamily="34" charset="0"/>
              <a:buChar char="•"/>
            </a:pPr>
            <a:r>
              <a:rPr lang="en-GB" sz="2400" dirty="0">
                <a:latin typeface="Poppins" panose="00000500000000000000" pitchFamily="2" charset="0"/>
                <a:cs typeface="Poppins" panose="00000500000000000000" pitchFamily="2" charset="0"/>
              </a:rPr>
              <a:t>East Midlands and the North West have both increased by four percentage points to 94% and 96% respectively</a:t>
            </a:r>
          </a:p>
          <a:p>
            <a:pPr marL="342900" indent="-342900">
              <a:buFont typeface="Arial" panose="020B0604020202020204" pitchFamily="34" charset="0"/>
              <a:buChar char="•"/>
            </a:pPr>
            <a:r>
              <a:rPr lang="en-GB" sz="2400" dirty="0">
                <a:latin typeface="Poppins" panose="00000500000000000000" pitchFamily="2" charset="0"/>
                <a:cs typeface="Poppins" panose="00000500000000000000" pitchFamily="2" charset="0"/>
              </a:rPr>
              <a:t>Only two regions have remained unchanged (East England at 92%) or dropped (Southwest from 93% to 92%)</a:t>
            </a:r>
          </a:p>
          <a:p>
            <a:pPr marL="342900" indent="-342900">
              <a:buFont typeface="Arial" panose="020B0604020202020204" pitchFamily="34" charset="0"/>
              <a:buChar char="•"/>
            </a:pPr>
            <a:r>
              <a:rPr lang="en-GB" sz="2400" dirty="0">
                <a:latin typeface="Poppins" panose="00000500000000000000" pitchFamily="2" charset="0"/>
                <a:cs typeface="Poppins" panose="00000500000000000000" pitchFamily="2" charset="0"/>
              </a:rPr>
              <a:t>London is up from 96% (2016-20), to 97%</a:t>
            </a:r>
            <a:endParaRPr lang="en-GB" sz="3200" dirty="0">
              <a:latin typeface="Poppins" panose="00000500000000000000" pitchFamily="2" charset="0"/>
              <a:cs typeface="Poppins" panose="00000500000000000000" pitchFamily="2" charset="0"/>
            </a:endParaRPr>
          </a:p>
        </p:txBody>
      </p:sp>
      <p:sp>
        <p:nvSpPr>
          <p:cNvPr id="9" name="TextBox 8">
            <a:extLst>
              <a:ext uri="{FF2B5EF4-FFF2-40B4-BE49-F238E27FC236}">
                <a16:creationId xmlns:a16="http://schemas.microsoft.com/office/drawing/2014/main" id="{93B4542B-44A3-4BD4-9215-47D3D3737473}"/>
              </a:ext>
            </a:extLst>
          </p:cNvPr>
          <p:cNvSpPr txBox="1"/>
          <p:nvPr/>
        </p:nvSpPr>
        <p:spPr>
          <a:xfrm>
            <a:off x="875462" y="4805228"/>
            <a:ext cx="10596756" cy="830997"/>
          </a:xfrm>
          <a:prstGeom prst="rect">
            <a:avLst/>
          </a:prstGeom>
          <a:noFill/>
        </p:spPr>
        <p:txBody>
          <a:bodyPr wrap="square" rtlCol="0">
            <a:spAutoFit/>
          </a:bodyPr>
          <a:lstStyle/>
          <a:p>
            <a:pPr>
              <a:spcAft>
                <a:spcPts val="600"/>
              </a:spcAft>
            </a:pPr>
            <a:r>
              <a:rPr lang="en-GB" sz="2400" dirty="0">
                <a:latin typeface="Poppins" panose="00000500000000000000" pitchFamily="2" charset="0"/>
                <a:cs typeface="Poppins" panose="00000500000000000000" pitchFamily="2" charset="0"/>
              </a:rPr>
              <a:t>The significant jump in connectivity in the West Midlands shows what can be achieved in a short time period.</a:t>
            </a:r>
          </a:p>
        </p:txBody>
      </p:sp>
    </p:spTree>
    <p:extLst>
      <p:ext uri="{BB962C8B-B14F-4D97-AF65-F5344CB8AC3E}">
        <p14:creationId xmlns:p14="http://schemas.microsoft.com/office/powerpoint/2010/main" val="22949126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C60D09E-7015-4F83-838B-376355D60176}"/>
              </a:ext>
            </a:extLst>
          </p:cNvPr>
          <p:cNvSpPr/>
          <p:nvPr/>
        </p:nvSpPr>
        <p:spPr>
          <a:xfrm>
            <a:off x="0" y="6195688"/>
            <a:ext cx="12192000" cy="662311"/>
          </a:xfrm>
          <a:prstGeom prst="rect">
            <a:avLst/>
          </a:prstGeom>
          <a:solidFill>
            <a:srgbClr val="172C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3" name="Group 2">
            <a:extLst>
              <a:ext uri="{FF2B5EF4-FFF2-40B4-BE49-F238E27FC236}">
                <a16:creationId xmlns:a16="http://schemas.microsoft.com/office/drawing/2014/main" id="{89A5E131-9A5E-478A-B8B3-3C6DEA761A31}"/>
              </a:ext>
            </a:extLst>
          </p:cNvPr>
          <p:cNvGrpSpPr/>
          <p:nvPr/>
        </p:nvGrpSpPr>
        <p:grpSpPr>
          <a:xfrm>
            <a:off x="9044387" y="6305616"/>
            <a:ext cx="2805288" cy="303281"/>
            <a:chOff x="8961262" y="6341241"/>
            <a:chExt cx="2805288" cy="303281"/>
          </a:xfrm>
        </p:grpSpPr>
        <p:pic>
          <p:nvPicPr>
            <p:cNvPr id="4" name="Picture 3" descr="A picture containing drawing&#10;&#10;Description automatically generated">
              <a:extLst>
                <a:ext uri="{FF2B5EF4-FFF2-40B4-BE49-F238E27FC236}">
                  <a16:creationId xmlns:a16="http://schemas.microsoft.com/office/drawing/2014/main" id="{78E42229-254C-43A7-9828-20F229F35FA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287763" y="6445130"/>
              <a:ext cx="1405084" cy="199392"/>
            </a:xfrm>
            <a:prstGeom prst="rect">
              <a:avLst/>
            </a:prstGeom>
          </p:spPr>
        </p:pic>
        <p:sp>
          <p:nvSpPr>
            <p:cNvPr id="5" name="Subtitle 2">
              <a:extLst>
                <a:ext uri="{FF2B5EF4-FFF2-40B4-BE49-F238E27FC236}">
                  <a16:creationId xmlns:a16="http://schemas.microsoft.com/office/drawing/2014/main" id="{DA41B1F6-C019-4DF3-A12A-8380B7D678D9}"/>
                </a:ext>
              </a:extLst>
            </p:cNvPr>
            <p:cNvSpPr txBox="1">
              <a:spLocks/>
            </p:cNvSpPr>
            <p:nvPr/>
          </p:nvSpPr>
          <p:spPr>
            <a:xfrm>
              <a:off x="8961262" y="6344417"/>
              <a:ext cx="309185" cy="296930"/>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07000"/>
                </a:lnSpc>
              </a:pPr>
              <a:r>
                <a:rPr lang="en-GB" sz="2000" dirty="0">
                  <a:solidFill>
                    <a:schemeClr val="bg1"/>
                  </a:solidFill>
                  <a:latin typeface="Helvetica Light" panose="020B0403020202020204" pitchFamily="34" charset="0"/>
                  <a:ea typeface="Calibri" panose="020F0502020204030204" pitchFamily="34" charset="0"/>
                  <a:cs typeface="Times New Roman" panose="02020603050405020304" pitchFamily="18" charset="0"/>
                </a:rPr>
                <a:t>a</a:t>
              </a:r>
              <a:endParaRPr lang="en-GB" sz="2000" dirty="0">
                <a:latin typeface="Helvetica Light" panose="020B0403020202020204" pitchFamily="34" charset="0"/>
                <a:ea typeface="Calibri" panose="020F0502020204030204" pitchFamily="34" charset="0"/>
                <a:cs typeface="Times New Roman" panose="02020603050405020304" pitchFamily="18" charset="0"/>
              </a:endParaRPr>
            </a:p>
          </p:txBody>
        </p:sp>
        <p:sp>
          <p:nvSpPr>
            <p:cNvPr id="6" name="Subtitle 2">
              <a:extLst>
                <a:ext uri="{FF2B5EF4-FFF2-40B4-BE49-F238E27FC236}">
                  <a16:creationId xmlns:a16="http://schemas.microsoft.com/office/drawing/2014/main" id="{D6B2C321-DF71-4B9F-927D-D83EC0F8F004}"/>
                </a:ext>
              </a:extLst>
            </p:cNvPr>
            <p:cNvSpPr txBox="1">
              <a:spLocks/>
            </p:cNvSpPr>
            <p:nvPr/>
          </p:nvSpPr>
          <p:spPr>
            <a:xfrm>
              <a:off x="10677128" y="6341241"/>
              <a:ext cx="1089422" cy="296930"/>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07000"/>
                </a:lnSpc>
              </a:pPr>
              <a:r>
                <a:rPr lang="en-GB" sz="2000" dirty="0">
                  <a:solidFill>
                    <a:schemeClr val="bg1"/>
                  </a:solidFill>
                  <a:latin typeface="Helvetica Light" panose="020B0403020202020204" pitchFamily="34" charset="0"/>
                  <a:ea typeface="Calibri" panose="020F0502020204030204" pitchFamily="34" charset="0"/>
                  <a:cs typeface="Times New Roman" panose="02020603050405020304" pitchFamily="18" charset="0"/>
                </a:rPr>
                <a:t>product</a:t>
              </a:r>
              <a:endParaRPr lang="en-GB" sz="2000" dirty="0">
                <a:latin typeface="Helvetica Light" panose="020B0403020202020204" pitchFamily="34" charset="0"/>
                <a:ea typeface="Calibri" panose="020F0502020204030204" pitchFamily="34" charset="0"/>
                <a:cs typeface="Times New Roman" panose="02020603050405020304" pitchFamily="18" charset="0"/>
              </a:endParaRPr>
            </a:p>
          </p:txBody>
        </p:sp>
      </p:grpSp>
      <p:pic>
        <p:nvPicPr>
          <p:cNvPr id="7" name="Picture 6" descr="A picture containing drawing&#10;&#10;Description automatically generated">
            <a:extLst>
              <a:ext uri="{FF2B5EF4-FFF2-40B4-BE49-F238E27FC236}">
                <a16:creationId xmlns:a16="http://schemas.microsoft.com/office/drawing/2014/main" id="{233C769E-A812-4650-8506-CAD1C985EA3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68398" y="6288059"/>
            <a:ext cx="1618548" cy="497575"/>
          </a:xfrm>
          <a:prstGeom prst="rect">
            <a:avLst/>
          </a:prstGeom>
        </p:spPr>
      </p:pic>
      <p:sp>
        <p:nvSpPr>
          <p:cNvPr id="9" name="TextBox 8">
            <a:extLst>
              <a:ext uri="{FF2B5EF4-FFF2-40B4-BE49-F238E27FC236}">
                <a16:creationId xmlns:a16="http://schemas.microsoft.com/office/drawing/2014/main" id="{AFE18B3D-3DCD-48CE-9F0D-07B1178C68FE}"/>
              </a:ext>
            </a:extLst>
          </p:cNvPr>
          <p:cNvSpPr txBox="1"/>
          <p:nvPr/>
        </p:nvSpPr>
        <p:spPr>
          <a:xfrm>
            <a:off x="485775" y="1342936"/>
            <a:ext cx="5295900" cy="2092881"/>
          </a:xfrm>
          <a:prstGeom prst="rect">
            <a:avLst/>
          </a:prstGeom>
          <a:noFill/>
        </p:spPr>
        <p:txBody>
          <a:bodyPr wrap="square">
            <a:spAutoFit/>
          </a:bodyPr>
          <a:lstStyle/>
          <a:p>
            <a:r>
              <a:rPr lang="en-GB" sz="1600" b="0" i="0" u="none" strike="noStrike" baseline="0" dirty="0">
                <a:solidFill>
                  <a:srgbClr val="000000"/>
                </a:solidFill>
                <a:latin typeface="Poppins" panose="00000500000000000000" pitchFamily="2" charset="0"/>
                <a:cs typeface="Poppins" panose="00000500000000000000" pitchFamily="2" charset="0"/>
              </a:rPr>
              <a:t>“One-in-four of us experiences a mental health problem every year, and the pandemic has exacerbated many of the risk factors. Connecting people to information they need can guide them through difficult times…” </a:t>
            </a:r>
          </a:p>
          <a:p>
            <a:endParaRPr lang="en-GB" sz="800" b="0" i="0" u="none" strike="noStrike" baseline="0" dirty="0">
              <a:solidFill>
                <a:srgbClr val="000000"/>
              </a:solidFill>
              <a:latin typeface="Poppins" panose="00000500000000000000" pitchFamily="2" charset="0"/>
              <a:cs typeface="Poppins" panose="00000500000000000000" pitchFamily="2" charset="0"/>
            </a:endParaRPr>
          </a:p>
          <a:p>
            <a:r>
              <a:rPr lang="en-GB" sz="1400" b="0" i="1" u="none" strike="noStrike" baseline="0" dirty="0">
                <a:solidFill>
                  <a:schemeClr val="accent1">
                    <a:lumMod val="75000"/>
                  </a:schemeClr>
                </a:solidFill>
                <a:latin typeface="Poppins" panose="00000500000000000000" pitchFamily="2" charset="0"/>
                <a:cs typeface="Poppins" panose="00000500000000000000" pitchFamily="2" charset="0"/>
              </a:rPr>
              <a:t>Katie Legg</a:t>
            </a:r>
          </a:p>
          <a:p>
            <a:r>
              <a:rPr lang="en-GB" sz="1400" b="0" i="1" u="none" strike="noStrike" baseline="0" dirty="0">
                <a:solidFill>
                  <a:srgbClr val="000000"/>
                </a:solidFill>
                <a:latin typeface="Poppins" panose="00000500000000000000" pitchFamily="2" charset="0"/>
                <a:cs typeface="Poppins" panose="00000500000000000000" pitchFamily="2" charset="0"/>
              </a:rPr>
              <a:t>Director of Strategy and Partnerships</a:t>
            </a:r>
          </a:p>
          <a:p>
            <a:r>
              <a:rPr lang="en-GB" sz="1400" b="0" i="1" u="none" strike="noStrike" baseline="0" dirty="0">
                <a:solidFill>
                  <a:srgbClr val="000000"/>
                </a:solidFill>
                <a:latin typeface="Poppins" panose="00000500000000000000" pitchFamily="2" charset="0"/>
                <a:cs typeface="Poppins" panose="00000500000000000000" pitchFamily="2" charset="0"/>
              </a:rPr>
              <a:t>Mental Health UK</a:t>
            </a:r>
            <a:endParaRPr lang="en-GB" sz="1400" i="1" dirty="0">
              <a:latin typeface="Poppins" panose="00000500000000000000" pitchFamily="2" charset="0"/>
              <a:cs typeface="Poppins" panose="00000500000000000000" pitchFamily="2" charset="0"/>
            </a:endParaRPr>
          </a:p>
        </p:txBody>
      </p:sp>
      <p:sp>
        <p:nvSpPr>
          <p:cNvPr id="11" name="TextBox 10">
            <a:extLst>
              <a:ext uri="{FF2B5EF4-FFF2-40B4-BE49-F238E27FC236}">
                <a16:creationId xmlns:a16="http://schemas.microsoft.com/office/drawing/2014/main" id="{4B5E5295-9B32-4B13-8142-C44BE9D94ED9}"/>
              </a:ext>
            </a:extLst>
          </p:cNvPr>
          <p:cNvSpPr txBox="1"/>
          <p:nvPr/>
        </p:nvSpPr>
        <p:spPr>
          <a:xfrm>
            <a:off x="6286500" y="1332563"/>
            <a:ext cx="5800725" cy="2092881"/>
          </a:xfrm>
          <a:prstGeom prst="rect">
            <a:avLst/>
          </a:prstGeom>
          <a:noFill/>
        </p:spPr>
        <p:txBody>
          <a:bodyPr wrap="square">
            <a:spAutoFit/>
          </a:bodyPr>
          <a:lstStyle/>
          <a:p>
            <a:r>
              <a:rPr lang="en-GB" sz="1600" b="0" i="0" u="none" strike="noStrike" baseline="0" dirty="0">
                <a:solidFill>
                  <a:schemeClr val="accent1">
                    <a:lumMod val="75000"/>
                  </a:schemeClr>
                </a:solidFill>
                <a:latin typeface="Poppins" panose="00000500000000000000" pitchFamily="2" charset="0"/>
                <a:cs typeface="Poppins" panose="00000500000000000000" pitchFamily="2" charset="0"/>
              </a:rPr>
              <a:t>“The insights from this report make it clear the pandemic has had a tangible impact on how people use the Internet and associated technologies to manage their physical and mental health in particular…” </a:t>
            </a:r>
          </a:p>
          <a:p>
            <a:endParaRPr lang="en-GB" sz="800" b="0" i="0" u="none" strike="noStrike" baseline="0" dirty="0">
              <a:solidFill>
                <a:schemeClr val="accent1">
                  <a:lumMod val="75000"/>
                </a:schemeClr>
              </a:solidFill>
              <a:latin typeface="Poppins" panose="00000500000000000000" pitchFamily="2" charset="0"/>
              <a:cs typeface="Poppins" panose="00000500000000000000" pitchFamily="2" charset="0"/>
            </a:endParaRPr>
          </a:p>
          <a:p>
            <a:r>
              <a:rPr lang="en-GB" sz="1400" b="0" i="1" u="none" strike="noStrike" baseline="0" dirty="0">
                <a:latin typeface="Poppins" panose="00000500000000000000" pitchFamily="2" charset="0"/>
                <a:cs typeface="Poppins" panose="00000500000000000000" pitchFamily="2" charset="0"/>
              </a:rPr>
              <a:t>Dr Alasdair Emslie</a:t>
            </a:r>
          </a:p>
          <a:p>
            <a:r>
              <a:rPr lang="en-GB" sz="1400" b="0" i="1" u="none" strike="noStrike" baseline="0" dirty="0">
                <a:solidFill>
                  <a:schemeClr val="accent1">
                    <a:lumMod val="75000"/>
                  </a:schemeClr>
                </a:solidFill>
                <a:latin typeface="Poppins" panose="00000500000000000000" pitchFamily="2" charset="0"/>
                <a:cs typeface="Poppins" panose="00000500000000000000" pitchFamily="2" charset="0"/>
              </a:rPr>
              <a:t>Chief Medical Officer</a:t>
            </a:r>
          </a:p>
          <a:p>
            <a:r>
              <a:rPr lang="en-GB" sz="1400" b="0" i="1" u="none" strike="noStrike" baseline="0" dirty="0">
                <a:solidFill>
                  <a:schemeClr val="accent1">
                    <a:lumMod val="75000"/>
                  </a:schemeClr>
                </a:solidFill>
                <a:latin typeface="Poppins" panose="00000500000000000000" pitchFamily="2" charset="0"/>
                <a:cs typeface="Poppins" panose="00000500000000000000" pitchFamily="2" charset="0"/>
              </a:rPr>
              <a:t>Lloyds Banking Group </a:t>
            </a:r>
            <a:endParaRPr lang="en-GB" sz="1400" i="1" dirty="0">
              <a:solidFill>
                <a:schemeClr val="accent1">
                  <a:lumMod val="75000"/>
                </a:schemeClr>
              </a:solidFill>
              <a:latin typeface="Poppins" panose="00000500000000000000" pitchFamily="2" charset="0"/>
              <a:cs typeface="Poppins" panose="00000500000000000000" pitchFamily="2" charset="0"/>
            </a:endParaRPr>
          </a:p>
        </p:txBody>
      </p:sp>
      <p:sp>
        <p:nvSpPr>
          <p:cNvPr id="13" name="TextBox 12">
            <a:extLst>
              <a:ext uri="{FF2B5EF4-FFF2-40B4-BE49-F238E27FC236}">
                <a16:creationId xmlns:a16="http://schemas.microsoft.com/office/drawing/2014/main" id="{16254FBE-2F5F-4084-82EC-42A56EA5549A}"/>
              </a:ext>
            </a:extLst>
          </p:cNvPr>
          <p:cNvSpPr txBox="1"/>
          <p:nvPr/>
        </p:nvSpPr>
        <p:spPr>
          <a:xfrm>
            <a:off x="485775" y="3640545"/>
            <a:ext cx="5295900" cy="2339102"/>
          </a:xfrm>
          <a:prstGeom prst="rect">
            <a:avLst/>
          </a:prstGeom>
          <a:noFill/>
        </p:spPr>
        <p:txBody>
          <a:bodyPr wrap="square">
            <a:spAutoFit/>
          </a:bodyPr>
          <a:lstStyle/>
          <a:p>
            <a:r>
              <a:rPr lang="en-GB" sz="1600" b="0" i="0" u="none" strike="noStrike" baseline="0" dirty="0">
                <a:solidFill>
                  <a:schemeClr val="accent1">
                    <a:lumMod val="75000"/>
                  </a:schemeClr>
                </a:solidFill>
                <a:latin typeface="Poppins" panose="00000500000000000000" pitchFamily="2" charset="0"/>
                <a:cs typeface="Poppins" panose="00000500000000000000" pitchFamily="2" charset="0"/>
              </a:rPr>
              <a:t>“This report shows in detail how COVID-19 has shone a spotlight on the huge importance of digital inclusion. Millions more are now online, due to the wonderful array of projects supporting people digitally, in whatever way matters most to them…”</a:t>
            </a:r>
          </a:p>
          <a:p>
            <a:endParaRPr lang="en-GB" sz="800" b="0" i="0" u="none" strike="noStrike" baseline="0" dirty="0">
              <a:solidFill>
                <a:schemeClr val="accent1">
                  <a:lumMod val="75000"/>
                </a:schemeClr>
              </a:solidFill>
              <a:latin typeface="Poppins" panose="00000500000000000000" pitchFamily="2" charset="0"/>
              <a:cs typeface="Poppins" panose="00000500000000000000" pitchFamily="2" charset="0"/>
            </a:endParaRPr>
          </a:p>
          <a:p>
            <a:r>
              <a:rPr lang="en-GB" sz="1400" b="0" i="1" u="none" strike="noStrike" baseline="0" dirty="0">
                <a:latin typeface="Poppins" panose="00000500000000000000" pitchFamily="2" charset="0"/>
                <a:cs typeface="Poppins" panose="00000500000000000000" pitchFamily="2" charset="0"/>
              </a:rPr>
              <a:t>Matthew Adam</a:t>
            </a:r>
          </a:p>
          <a:p>
            <a:r>
              <a:rPr lang="en-GB" sz="1400" b="0" i="1" u="none" strike="noStrike" baseline="0" dirty="0">
                <a:solidFill>
                  <a:schemeClr val="accent1">
                    <a:lumMod val="75000"/>
                  </a:schemeClr>
                </a:solidFill>
                <a:latin typeface="Poppins" panose="00000500000000000000" pitchFamily="2" charset="0"/>
                <a:cs typeface="Poppins" panose="00000500000000000000" pitchFamily="2" charset="0"/>
              </a:rPr>
              <a:t>Chief Executive Officer</a:t>
            </a:r>
          </a:p>
          <a:p>
            <a:r>
              <a:rPr lang="en-GB" sz="1400" b="0" i="1" u="none" strike="noStrike" baseline="0" dirty="0">
                <a:solidFill>
                  <a:schemeClr val="accent1">
                    <a:lumMod val="75000"/>
                  </a:schemeClr>
                </a:solidFill>
                <a:latin typeface="Poppins" panose="00000500000000000000" pitchFamily="2" charset="0"/>
                <a:cs typeface="Poppins" panose="00000500000000000000" pitchFamily="2" charset="0"/>
              </a:rPr>
              <a:t>We Are Digital </a:t>
            </a:r>
            <a:endParaRPr lang="en-GB" sz="1400" i="1" dirty="0">
              <a:solidFill>
                <a:schemeClr val="accent1">
                  <a:lumMod val="75000"/>
                </a:schemeClr>
              </a:solidFill>
              <a:latin typeface="Poppins" panose="00000500000000000000" pitchFamily="2" charset="0"/>
              <a:cs typeface="Poppins" panose="00000500000000000000" pitchFamily="2" charset="0"/>
            </a:endParaRPr>
          </a:p>
        </p:txBody>
      </p:sp>
      <p:sp>
        <p:nvSpPr>
          <p:cNvPr id="14" name="TextBox 13">
            <a:extLst>
              <a:ext uri="{FF2B5EF4-FFF2-40B4-BE49-F238E27FC236}">
                <a16:creationId xmlns:a16="http://schemas.microsoft.com/office/drawing/2014/main" id="{3C3C54F5-2E0B-49D5-B73E-C95E657399DF}"/>
              </a:ext>
            </a:extLst>
          </p:cNvPr>
          <p:cNvSpPr txBox="1"/>
          <p:nvPr/>
        </p:nvSpPr>
        <p:spPr>
          <a:xfrm>
            <a:off x="598334" y="662312"/>
            <a:ext cx="10545916" cy="461665"/>
          </a:xfrm>
          <a:prstGeom prst="rect">
            <a:avLst/>
          </a:prstGeom>
          <a:noFill/>
        </p:spPr>
        <p:txBody>
          <a:bodyPr wrap="square">
            <a:spAutoFit/>
          </a:bodyPr>
          <a:lstStyle/>
          <a:p>
            <a:r>
              <a:rPr lang="en-GB" sz="2400" b="1" dirty="0">
                <a:latin typeface="Poppins" panose="00000500000000000000" pitchFamily="2" charset="0"/>
                <a:cs typeface="Poppins" panose="00000500000000000000" pitchFamily="2" charset="0"/>
              </a:rPr>
              <a:t>Sound Bytes</a:t>
            </a:r>
            <a:r>
              <a:rPr lang="en-GB" sz="2400" dirty="0">
                <a:latin typeface="Poppins" panose="00000500000000000000" pitchFamily="2" charset="0"/>
                <a:cs typeface="Poppins" panose="00000500000000000000" pitchFamily="2" charset="0"/>
              </a:rPr>
              <a:t>:</a:t>
            </a:r>
          </a:p>
        </p:txBody>
      </p:sp>
      <p:sp>
        <p:nvSpPr>
          <p:cNvPr id="16" name="TextBox 15">
            <a:extLst>
              <a:ext uri="{FF2B5EF4-FFF2-40B4-BE49-F238E27FC236}">
                <a16:creationId xmlns:a16="http://schemas.microsoft.com/office/drawing/2014/main" id="{72FD6EE4-EC96-4DDA-B7C7-59D912A1E71E}"/>
              </a:ext>
            </a:extLst>
          </p:cNvPr>
          <p:cNvSpPr txBox="1"/>
          <p:nvPr/>
        </p:nvSpPr>
        <p:spPr>
          <a:xfrm>
            <a:off x="6286500" y="3640544"/>
            <a:ext cx="5419725" cy="2339102"/>
          </a:xfrm>
          <a:prstGeom prst="rect">
            <a:avLst/>
          </a:prstGeom>
          <a:noFill/>
        </p:spPr>
        <p:txBody>
          <a:bodyPr wrap="square">
            <a:spAutoFit/>
          </a:bodyPr>
          <a:lstStyle/>
          <a:p>
            <a:r>
              <a:rPr lang="en-GB" sz="1600" b="0" i="0" u="none" strike="noStrike" baseline="0" dirty="0">
                <a:solidFill>
                  <a:srgbClr val="000000"/>
                </a:solidFill>
                <a:latin typeface="Poppins" panose="00000500000000000000" pitchFamily="2" charset="0"/>
                <a:cs typeface="Poppins" panose="00000500000000000000" pitchFamily="2" charset="0"/>
              </a:rPr>
              <a:t>“In Greater Manchester we believe that everyone whatever their age, location, or situation, should be able to benefit from the opportunities digital brings. In 2020, GMCA launched the Digital Inclusion Agenda for Change with a strong ambition to become a 100% digitally enabled city-region…”</a:t>
            </a:r>
          </a:p>
          <a:p>
            <a:r>
              <a:rPr lang="en-GB" sz="800" b="0" i="0" u="none" strike="noStrike" baseline="0" dirty="0">
                <a:solidFill>
                  <a:srgbClr val="000000"/>
                </a:solidFill>
                <a:latin typeface="Poppins" panose="00000500000000000000" pitchFamily="2" charset="0"/>
                <a:cs typeface="Poppins" panose="00000500000000000000" pitchFamily="2" charset="0"/>
              </a:rPr>
              <a:t> </a:t>
            </a:r>
          </a:p>
          <a:p>
            <a:r>
              <a:rPr lang="en-GB" sz="1400" b="0" i="1" u="none" strike="noStrike" baseline="0" dirty="0">
                <a:solidFill>
                  <a:schemeClr val="accent1">
                    <a:lumMod val="75000"/>
                  </a:schemeClr>
                </a:solidFill>
                <a:latin typeface="Poppins" panose="00000500000000000000" pitchFamily="2" charset="0"/>
                <a:cs typeface="Poppins" panose="00000500000000000000" pitchFamily="2" charset="0"/>
              </a:rPr>
              <a:t>Phil Swan</a:t>
            </a:r>
          </a:p>
          <a:p>
            <a:r>
              <a:rPr lang="en-GB" sz="1400" b="0" i="1" u="none" strike="noStrike" baseline="0" dirty="0">
                <a:solidFill>
                  <a:srgbClr val="000000"/>
                </a:solidFill>
                <a:latin typeface="Poppins" panose="00000500000000000000" pitchFamily="2" charset="0"/>
                <a:cs typeface="Poppins" panose="00000500000000000000" pitchFamily="2" charset="0"/>
              </a:rPr>
              <a:t>Digital Director</a:t>
            </a:r>
          </a:p>
          <a:p>
            <a:r>
              <a:rPr lang="en-GB" sz="1400" b="0" i="1" u="none" strike="noStrike" baseline="0" dirty="0">
                <a:solidFill>
                  <a:srgbClr val="000000"/>
                </a:solidFill>
                <a:latin typeface="Poppins" panose="00000500000000000000" pitchFamily="2" charset="0"/>
                <a:cs typeface="Poppins" panose="00000500000000000000" pitchFamily="2" charset="0"/>
              </a:rPr>
              <a:t>Greater Manchester Combined Authority</a:t>
            </a:r>
            <a:endParaRPr lang="en-GB" sz="1400" i="1" dirty="0">
              <a:latin typeface="Poppins" panose="00000500000000000000" pitchFamily="2" charset="0"/>
              <a:cs typeface="Poppins" panose="00000500000000000000" pitchFamily="2" charset="0"/>
            </a:endParaRPr>
          </a:p>
        </p:txBody>
      </p:sp>
    </p:spTree>
    <p:extLst>
      <p:ext uri="{BB962C8B-B14F-4D97-AF65-F5344CB8AC3E}">
        <p14:creationId xmlns:p14="http://schemas.microsoft.com/office/powerpoint/2010/main" val="29615694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226</TotalTime>
  <Words>966</Words>
  <Application>Microsoft Macintosh PowerPoint</Application>
  <PresentationFormat>Widescreen</PresentationFormat>
  <Paragraphs>115</Paragraphs>
  <Slides>9</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9</vt:i4>
      </vt:variant>
    </vt:vector>
  </HeadingPairs>
  <TitlesOfParts>
    <vt:vector size="17" baseType="lpstr">
      <vt:lpstr>Poppins</vt:lpstr>
      <vt:lpstr>Poppins Medium</vt:lpstr>
      <vt:lpstr>Arial</vt:lpstr>
      <vt:lpstr>Arial Black</vt:lpstr>
      <vt:lpstr>Calibri</vt:lpstr>
      <vt:lpstr>Calibri Light</vt:lpstr>
      <vt:lpstr>Helvetica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Gillian Hudson</dc:creator>
  <cp:lastModifiedBy>Steve Pashley</cp:lastModifiedBy>
  <cp:revision>23</cp:revision>
  <dcterms:created xsi:type="dcterms:W3CDTF">2021-06-10T10:37:43Z</dcterms:created>
  <dcterms:modified xsi:type="dcterms:W3CDTF">2021-06-14T10:08:31Z</dcterms:modified>
</cp:coreProperties>
</file>